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64" r:id="rId3"/>
    <p:sldId id="344" r:id="rId4"/>
    <p:sldId id="363" r:id="rId5"/>
    <p:sldId id="366" r:id="rId6"/>
    <p:sldId id="362" r:id="rId7"/>
    <p:sldId id="340" r:id="rId8"/>
    <p:sldId id="367" r:id="rId9"/>
    <p:sldId id="368" r:id="rId10"/>
    <p:sldId id="369" r:id="rId11"/>
    <p:sldId id="371" r:id="rId12"/>
    <p:sldId id="370" r:id="rId13"/>
    <p:sldId id="372" r:id="rId14"/>
    <p:sldId id="373" r:id="rId15"/>
    <p:sldId id="374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4" autoAdjust="0"/>
    <p:restoredTop sz="94660"/>
  </p:normalViewPr>
  <p:slideViewPr>
    <p:cSldViewPr>
      <p:cViewPr varScale="1">
        <p:scale>
          <a:sx n="69" d="100"/>
          <a:sy n="69" d="100"/>
        </p:scale>
        <p:origin x="153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D54652-42A8-48BA-9719-F2E0E1686A7D}" type="datetimeFigureOut">
              <a:rPr lang="en-AU" smtClean="0"/>
              <a:t>12/12/2019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B11CD8-EE71-413A-ABC5-CE020BC249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157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F93CA2-B381-4ED7-A5A3-067AE90170C6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9967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F93CA2-B381-4ED7-A5A3-067AE90170C6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6026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F93CA2-B381-4ED7-A5A3-067AE90170C6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8030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Alpha </a:t>
            </a:r>
            <a:r>
              <a:rPr lang="en-AU"/>
              <a:t>&amp; The Omega</a:t>
            </a:r>
            <a:br>
              <a:rPr lang="en-AU" dirty="0"/>
            </a:br>
            <a:r>
              <a:rPr lang="en-AU" dirty="0"/>
              <a:t>(The Alef &amp; </a:t>
            </a:r>
            <a:r>
              <a:rPr lang="en-AU" dirty="0" err="1"/>
              <a:t>Tav</a:t>
            </a:r>
            <a:r>
              <a:rPr lang="en-AU" dirty="0"/>
              <a:t>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24/11/19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D105E-683F-4599-8778-E8C7B0556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96" y="260648"/>
            <a:ext cx="8717592" cy="3078341"/>
          </a:xfrm>
        </p:spPr>
        <p:txBody>
          <a:bodyPr/>
          <a:lstStyle/>
          <a:p>
            <a:pPr algn="ctr"/>
            <a:r>
              <a:rPr lang="en-AU" sz="5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The Alpha &amp; The Omega</a:t>
            </a:r>
            <a:br>
              <a:rPr lang="en-A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</a:br>
            <a:r>
              <a:rPr lang="en-AU" sz="2400" dirty="0"/>
              <a:t>Revelation 1:8</a:t>
            </a:r>
            <a:b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</a:br>
            <a:r>
              <a:rPr lang="en-GB" sz="3200" baseline="30000" dirty="0"/>
              <a:t>8 </a:t>
            </a:r>
            <a:r>
              <a:rPr lang="en-GB" sz="3200" b="0" dirty="0"/>
              <a:t>“I am the Alpha and the Omega, </a:t>
            </a:r>
            <a:r>
              <a:rPr lang="en-GB" sz="3200" b="0" i="1" dirty="0"/>
              <a:t>the</a:t>
            </a:r>
            <a:r>
              <a:rPr lang="en-GB" sz="3200" b="0" dirty="0"/>
              <a:t> Beginning and </a:t>
            </a:r>
            <a:r>
              <a:rPr lang="en-GB" sz="3200" b="0" i="1" dirty="0"/>
              <a:t>the</a:t>
            </a:r>
            <a:r>
              <a:rPr lang="en-GB" sz="3200" b="0" dirty="0"/>
              <a:t> End,” says the Lord, “who is and who was and who is to come, the Almighty.”</a:t>
            </a:r>
            <a:endParaRPr lang="en-A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anose="0208090404030B0204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52C0621-33DF-42BC-897A-664F407AD15E}"/>
              </a:ext>
            </a:extLst>
          </p:cNvPr>
          <p:cNvGrpSpPr/>
          <p:nvPr/>
        </p:nvGrpSpPr>
        <p:grpSpPr>
          <a:xfrm>
            <a:off x="3474887" y="3789040"/>
            <a:ext cx="2239947" cy="1517440"/>
            <a:chOff x="6094808" y="6818459"/>
            <a:chExt cx="2986596" cy="2023253"/>
          </a:xfrm>
          <a:effectLst>
            <a:outerShdw blurRad="127000" dist="38100" dir="5400000" algn="ctr" rotWithShape="0">
              <a:schemeClr val="tx1"/>
            </a:outerShdw>
          </a:effectLst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7768EEB-31A1-48BB-810F-6E350B54010E}"/>
                </a:ext>
              </a:extLst>
            </p:cNvPr>
            <p:cNvSpPr/>
            <p:nvPr/>
          </p:nvSpPr>
          <p:spPr>
            <a:xfrm>
              <a:off x="6094808" y="6818459"/>
              <a:ext cx="1141627" cy="2007381"/>
            </a:xfrm>
            <a:custGeom>
              <a:avLst/>
              <a:gdLst/>
              <a:ahLst/>
              <a:cxnLst/>
              <a:rect l="l" t="t" r="r" b="b"/>
              <a:pathLst>
                <a:path w="1141627" h="2007381">
                  <a:moveTo>
                    <a:pt x="171575" y="29"/>
                  </a:moveTo>
                  <a:cubicBezTo>
                    <a:pt x="187290" y="550"/>
                    <a:pt x="204927" y="8122"/>
                    <a:pt x="224488" y="22743"/>
                  </a:cubicBezTo>
                  <a:cubicBezTo>
                    <a:pt x="241009" y="34646"/>
                    <a:pt x="258101" y="42751"/>
                    <a:pt x="275762" y="47057"/>
                  </a:cubicBezTo>
                  <a:cubicBezTo>
                    <a:pt x="293423" y="51362"/>
                    <a:pt x="312793" y="53388"/>
                    <a:pt x="333873" y="53135"/>
                  </a:cubicBezTo>
                  <a:cubicBezTo>
                    <a:pt x="361156" y="52122"/>
                    <a:pt x="388628" y="53388"/>
                    <a:pt x="416291" y="56934"/>
                  </a:cubicBezTo>
                  <a:cubicBezTo>
                    <a:pt x="443954" y="60480"/>
                    <a:pt x="472186" y="63266"/>
                    <a:pt x="500989" y="65292"/>
                  </a:cubicBezTo>
                  <a:cubicBezTo>
                    <a:pt x="511736" y="67002"/>
                    <a:pt x="522861" y="68141"/>
                    <a:pt x="534364" y="68711"/>
                  </a:cubicBezTo>
                  <a:cubicBezTo>
                    <a:pt x="545868" y="69281"/>
                    <a:pt x="556993" y="68141"/>
                    <a:pt x="567737" y="65292"/>
                  </a:cubicBezTo>
                  <a:cubicBezTo>
                    <a:pt x="617796" y="54148"/>
                    <a:pt x="667095" y="52882"/>
                    <a:pt x="715637" y="61493"/>
                  </a:cubicBezTo>
                  <a:cubicBezTo>
                    <a:pt x="764178" y="70104"/>
                    <a:pt x="811961" y="82515"/>
                    <a:pt x="858986" y="98724"/>
                  </a:cubicBezTo>
                  <a:cubicBezTo>
                    <a:pt x="895328" y="111008"/>
                    <a:pt x="928070" y="130510"/>
                    <a:pt x="957211" y="157230"/>
                  </a:cubicBezTo>
                  <a:cubicBezTo>
                    <a:pt x="986352" y="183950"/>
                    <a:pt x="1012277" y="217129"/>
                    <a:pt x="1034985" y="256766"/>
                  </a:cubicBezTo>
                  <a:cubicBezTo>
                    <a:pt x="1070624" y="323186"/>
                    <a:pt x="1091261" y="387897"/>
                    <a:pt x="1096894" y="450899"/>
                  </a:cubicBezTo>
                  <a:cubicBezTo>
                    <a:pt x="1102528" y="513900"/>
                    <a:pt x="1107213" y="577851"/>
                    <a:pt x="1110947" y="642752"/>
                  </a:cubicBezTo>
                  <a:cubicBezTo>
                    <a:pt x="1110821" y="650414"/>
                    <a:pt x="1110314" y="657885"/>
                    <a:pt x="1109428" y="665167"/>
                  </a:cubicBezTo>
                  <a:cubicBezTo>
                    <a:pt x="1108542" y="672448"/>
                    <a:pt x="1108035" y="679160"/>
                    <a:pt x="1107909" y="685302"/>
                  </a:cubicBezTo>
                  <a:cubicBezTo>
                    <a:pt x="1108035" y="735133"/>
                    <a:pt x="1108542" y="772997"/>
                    <a:pt x="1109428" y="798894"/>
                  </a:cubicBezTo>
                  <a:cubicBezTo>
                    <a:pt x="1110314" y="824791"/>
                    <a:pt x="1110821" y="840621"/>
                    <a:pt x="1110947" y="846383"/>
                  </a:cubicBezTo>
                  <a:cubicBezTo>
                    <a:pt x="1111011" y="903876"/>
                    <a:pt x="1111644" y="960608"/>
                    <a:pt x="1112846" y="1016581"/>
                  </a:cubicBezTo>
                  <a:cubicBezTo>
                    <a:pt x="1114049" y="1072555"/>
                    <a:pt x="1115442" y="1129287"/>
                    <a:pt x="1117024" y="1186780"/>
                  </a:cubicBezTo>
                  <a:cubicBezTo>
                    <a:pt x="1118733" y="1205332"/>
                    <a:pt x="1120632" y="1225214"/>
                    <a:pt x="1122721" y="1246426"/>
                  </a:cubicBezTo>
                  <a:cubicBezTo>
                    <a:pt x="1124810" y="1267637"/>
                    <a:pt x="1125950" y="1288279"/>
                    <a:pt x="1126140" y="1308351"/>
                  </a:cubicBezTo>
                  <a:cubicBezTo>
                    <a:pt x="1128862" y="1419221"/>
                    <a:pt x="1131014" y="1512045"/>
                    <a:pt x="1132596" y="1586823"/>
                  </a:cubicBezTo>
                  <a:cubicBezTo>
                    <a:pt x="1134179" y="1661602"/>
                    <a:pt x="1137091" y="1736950"/>
                    <a:pt x="1141332" y="1812868"/>
                  </a:cubicBezTo>
                  <a:cubicBezTo>
                    <a:pt x="1143168" y="1848896"/>
                    <a:pt x="1136458" y="1889293"/>
                    <a:pt x="1121202" y="1934059"/>
                  </a:cubicBezTo>
                  <a:cubicBezTo>
                    <a:pt x="1105947" y="1978825"/>
                    <a:pt x="1080246" y="2003265"/>
                    <a:pt x="1044101" y="2007381"/>
                  </a:cubicBezTo>
                  <a:cubicBezTo>
                    <a:pt x="1026189" y="2003772"/>
                    <a:pt x="1014166" y="1991995"/>
                    <a:pt x="1008029" y="1972049"/>
                  </a:cubicBezTo>
                  <a:cubicBezTo>
                    <a:pt x="1001893" y="1952105"/>
                    <a:pt x="999742" y="1918293"/>
                    <a:pt x="1001576" y="1870614"/>
                  </a:cubicBezTo>
                  <a:cubicBezTo>
                    <a:pt x="1001955" y="1853962"/>
                    <a:pt x="1003472" y="1837119"/>
                    <a:pt x="1006127" y="1820087"/>
                  </a:cubicBezTo>
                  <a:cubicBezTo>
                    <a:pt x="1008782" y="1803054"/>
                    <a:pt x="1010298" y="1785452"/>
                    <a:pt x="1010678" y="1767279"/>
                  </a:cubicBezTo>
                  <a:cubicBezTo>
                    <a:pt x="1012007" y="1726249"/>
                    <a:pt x="1012387" y="1685219"/>
                    <a:pt x="1011817" y="1644189"/>
                  </a:cubicBezTo>
                  <a:cubicBezTo>
                    <a:pt x="1011247" y="1603159"/>
                    <a:pt x="1010868" y="1562129"/>
                    <a:pt x="1010678" y="1521099"/>
                  </a:cubicBezTo>
                  <a:lnTo>
                    <a:pt x="1007644" y="1445118"/>
                  </a:lnTo>
                  <a:cubicBezTo>
                    <a:pt x="1005584" y="1410091"/>
                    <a:pt x="1003636" y="1364990"/>
                    <a:pt x="1001801" y="1309814"/>
                  </a:cubicBezTo>
                  <a:cubicBezTo>
                    <a:pt x="999966" y="1254638"/>
                    <a:pt x="998467" y="1205035"/>
                    <a:pt x="997306" y="1161003"/>
                  </a:cubicBezTo>
                  <a:cubicBezTo>
                    <a:pt x="996145" y="1116971"/>
                    <a:pt x="995546" y="1094158"/>
                    <a:pt x="995508" y="1092563"/>
                  </a:cubicBezTo>
                  <a:cubicBezTo>
                    <a:pt x="992664" y="1060777"/>
                    <a:pt x="990009" y="1029372"/>
                    <a:pt x="987545" y="998346"/>
                  </a:cubicBezTo>
                  <a:cubicBezTo>
                    <a:pt x="985080" y="967320"/>
                    <a:pt x="981666" y="935914"/>
                    <a:pt x="977305" y="904129"/>
                  </a:cubicBezTo>
                  <a:cubicBezTo>
                    <a:pt x="975472" y="890262"/>
                    <a:pt x="972312" y="876206"/>
                    <a:pt x="967825" y="861959"/>
                  </a:cubicBezTo>
                  <a:cubicBezTo>
                    <a:pt x="963337" y="847712"/>
                    <a:pt x="959418" y="834416"/>
                    <a:pt x="956069" y="822069"/>
                  </a:cubicBezTo>
                  <a:cubicBezTo>
                    <a:pt x="948610" y="794652"/>
                    <a:pt x="940014" y="768945"/>
                    <a:pt x="930281" y="744948"/>
                  </a:cubicBezTo>
                  <a:cubicBezTo>
                    <a:pt x="920547" y="720950"/>
                    <a:pt x="908918" y="699042"/>
                    <a:pt x="895392" y="679223"/>
                  </a:cubicBezTo>
                  <a:cubicBezTo>
                    <a:pt x="877694" y="658699"/>
                    <a:pt x="848704" y="640989"/>
                    <a:pt x="808422" y="626093"/>
                  </a:cubicBezTo>
                  <a:cubicBezTo>
                    <a:pt x="768139" y="611196"/>
                    <a:pt x="725665" y="600690"/>
                    <a:pt x="681000" y="594574"/>
                  </a:cubicBezTo>
                  <a:cubicBezTo>
                    <a:pt x="636336" y="588458"/>
                    <a:pt x="598581" y="588308"/>
                    <a:pt x="567737" y="594124"/>
                  </a:cubicBezTo>
                  <a:cubicBezTo>
                    <a:pt x="543213" y="598620"/>
                    <a:pt x="517918" y="601785"/>
                    <a:pt x="491852" y="603622"/>
                  </a:cubicBezTo>
                  <a:cubicBezTo>
                    <a:pt x="465786" y="605458"/>
                    <a:pt x="440473" y="606344"/>
                    <a:pt x="415911" y="606281"/>
                  </a:cubicBezTo>
                  <a:cubicBezTo>
                    <a:pt x="367866" y="605395"/>
                    <a:pt x="332543" y="617805"/>
                    <a:pt x="309945" y="643512"/>
                  </a:cubicBezTo>
                  <a:cubicBezTo>
                    <a:pt x="287346" y="669219"/>
                    <a:pt x="274053" y="704424"/>
                    <a:pt x="270065" y="749126"/>
                  </a:cubicBezTo>
                  <a:cubicBezTo>
                    <a:pt x="261835" y="810228"/>
                    <a:pt x="262342" y="866581"/>
                    <a:pt x="271584" y="918185"/>
                  </a:cubicBezTo>
                  <a:cubicBezTo>
                    <a:pt x="280826" y="969790"/>
                    <a:pt x="293486" y="1023863"/>
                    <a:pt x="309565" y="1080406"/>
                  </a:cubicBezTo>
                  <a:cubicBezTo>
                    <a:pt x="314376" y="1099465"/>
                    <a:pt x="320706" y="1120613"/>
                    <a:pt x="328555" y="1143851"/>
                  </a:cubicBezTo>
                  <a:cubicBezTo>
                    <a:pt x="336405" y="1167088"/>
                    <a:pt x="344254" y="1187477"/>
                    <a:pt x="352103" y="1205016"/>
                  </a:cubicBezTo>
                  <a:cubicBezTo>
                    <a:pt x="375778" y="1259216"/>
                    <a:pt x="400592" y="1311897"/>
                    <a:pt x="426546" y="1363058"/>
                  </a:cubicBezTo>
                  <a:cubicBezTo>
                    <a:pt x="452500" y="1414218"/>
                    <a:pt x="474275" y="1466899"/>
                    <a:pt x="491873" y="1521099"/>
                  </a:cubicBezTo>
                  <a:cubicBezTo>
                    <a:pt x="502059" y="1564282"/>
                    <a:pt x="505981" y="1613163"/>
                    <a:pt x="503642" y="1667743"/>
                  </a:cubicBezTo>
                  <a:cubicBezTo>
                    <a:pt x="501302" y="1722323"/>
                    <a:pt x="495354" y="1769685"/>
                    <a:pt x="485796" y="1809829"/>
                  </a:cubicBezTo>
                  <a:cubicBezTo>
                    <a:pt x="469718" y="1870487"/>
                    <a:pt x="438827" y="1918609"/>
                    <a:pt x="393123" y="1954193"/>
                  </a:cubicBezTo>
                  <a:cubicBezTo>
                    <a:pt x="347419" y="1989778"/>
                    <a:pt x="292220" y="2004468"/>
                    <a:pt x="227526" y="1998263"/>
                  </a:cubicBezTo>
                  <a:cubicBezTo>
                    <a:pt x="210308" y="1996997"/>
                    <a:pt x="187013" y="1996491"/>
                    <a:pt x="157641" y="1996744"/>
                  </a:cubicBezTo>
                  <a:cubicBezTo>
                    <a:pt x="128269" y="1996997"/>
                    <a:pt x="104974" y="1996491"/>
                    <a:pt x="87756" y="1995224"/>
                  </a:cubicBezTo>
                  <a:cubicBezTo>
                    <a:pt x="66740" y="1992438"/>
                    <a:pt x="51041" y="1985853"/>
                    <a:pt x="40660" y="1975469"/>
                  </a:cubicBezTo>
                  <a:cubicBezTo>
                    <a:pt x="30278" y="1965085"/>
                    <a:pt x="23695" y="1949382"/>
                    <a:pt x="20910" y="1928361"/>
                  </a:cubicBezTo>
                  <a:cubicBezTo>
                    <a:pt x="6540" y="1838069"/>
                    <a:pt x="-423" y="1761074"/>
                    <a:pt x="20" y="1697376"/>
                  </a:cubicBezTo>
                  <a:cubicBezTo>
                    <a:pt x="463" y="1633679"/>
                    <a:pt x="3375" y="1587077"/>
                    <a:pt x="8756" y="1557570"/>
                  </a:cubicBezTo>
                  <a:cubicBezTo>
                    <a:pt x="13124" y="1523062"/>
                    <a:pt x="24138" y="1497862"/>
                    <a:pt x="41799" y="1481969"/>
                  </a:cubicBezTo>
                  <a:cubicBezTo>
                    <a:pt x="59460" y="1466076"/>
                    <a:pt x="84908" y="1456831"/>
                    <a:pt x="118141" y="1454235"/>
                  </a:cubicBezTo>
                  <a:cubicBezTo>
                    <a:pt x="148146" y="1452463"/>
                    <a:pt x="166377" y="1436253"/>
                    <a:pt x="172833" y="1405607"/>
                  </a:cubicBezTo>
                  <a:cubicBezTo>
                    <a:pt x="179290" y="1374961"/>
                    <a:pt x="176252" y="1322281"/>
                    <a:pt x="163718" y="1247565"/>
                  </a:cubicBezTo>
                  <a:cubicBezTo>
                    <a:pt x="158970" y="1215400"/>
                    <a:pt x="154033" y="1182475"/>
                    <a:pt x="148905" y="1148789"/>
                  </a:cubicBezTo>
                  <a:cubicBezTo>
                    <a:pt x="143778" y="1115104"/>
                    <a:pt x="139600" y="1082179"/>
                    <a:pt x="136372" y="1050013"/>
                  </a:cubicBezTo>
                  <a:cubicBezTo>
                    <a:pt x="129345" y="995813"/>
                    <a:pt x="125927" y="949211"/>
                    <a:pt x="126117" y="910207"/>
                  </a:cubicBezTo>
                  <a:cubicBezTo>
                    <a:pt x="126307" y="871203"/>
                    <a:pt x="135802" y="827641"/>
                    <a:pt x="154603" y="779519"/>
                  </a:cubicBezTo>
                  <a:cubicBezTo>
                    <a:pt x="169911" y="743048"/>
                    <a:pt x="186739" y="706577"/>
                    <a:pt x="205087" y="670106"/>
                  </a:cubicBezTo>
                  <a:cubicBezTo>
                    <a:pt x="217796" y="644082"/>
                    <a:pt x="218497" y="624707"/>
                    <a:pt x="207191" y="611980"/>
                  </a:cubicBezTo>
                  <a:cubicBezTo>
                    <a:pt x="195885" y="599253"/>
                    <a:pt x="178355" y="585196"/>
                    <a:pt x="154603" y="569810"/>
                  </a:cubicBezTo>
                  <a:cubicBezTo>
                    <a:pt x="116812" y="538214"/>
                    <a:pt x="94403" y="498071"/>
                    <a:pt x="87376" y="449379"/>
                  </a:cubicBezTo>
                  <a:cubicBezTo>
                    <a:pt x="80350" y="400688"/>
                    <a:pt x="78451" y="350666"/>
                    <a:pt x="81679" y="299316"/>
                  </a:cubicBezTo>
                  <a:cubicBezTo>
                    <a:pt x="81299" y="262781"/>
                    <a:pt x="80540" y="226437"/>
                    <a:pt x="79400" y="190282"/>
                  </a:cubicBezTo>
                  <a:cubicBezTo>
                    <a:pt x="78261" y="154127"/>
                    <a:pt x="88136" y="109425"/>
                    <a:pt x="109025" y="56175"/>
                  </a:cubicBezTo>
                  <a:cubicBezTo>
                    <a:pt x="124534" y="17876"/>
                    <a:pt x="145384" y="-839"/>
                    <a:pt x="171575" y="29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C2A6AB1-F9FE-4A67-87C1-305D2AAA8573}"/>
                </a:ext>
              </a:extLst>
            </p:cNvPr>
            <p:cNvSpPr/>
            <p:nvPr/>
          </p:nvSpPr>
          <p:spPr>
            <a:xfrm>
              <a:off x="7897944" y="6833616"/>
              <a:ext cx="1183460" cy="2008096"/>
            </a:xfrm>
            <a:custGeom>
              <a:avLst/>
              <a:gdLst/>
              <a:ahLst/>
              <a:cxnLst/>
              <a:rect l="l" t="t" r="r" b="b"/>
              <a:pathLst>
                <a:path w="1183460" h="2008096">
                  <a:moveTo>
                    <a:pt x="808182" y="14"/>
                  </a:moveTo>
                  <a:cubicBezTo>
                    <a:pt x="824306" y="394"/>
                    <a:pt x="839102" y="11029"/>
                    <a:pt x="852570" y="31918"/>
                  </a:cubicBezTo>
                  <a:cubicBezTo>
                    <a:pt x="866544" y="52554"/>
                    <a:pt x="883363" y="75090"/>
                    <a:pt x="903028" y="99524"/>
                  </a:cubicBezTo>
                  <a:cubicBezTo>
                    <a:pt x="922693" y="123959"/>
                    <a:pt x="943306" y="144975"/>
                    <a:pt x="964868" y="162573"/>
                  </a:cubicBezTo>
                  <a:cubicBezTo>
                    <a:pt x="1027530" y="212644"/>
                    <a:pt x="1077482" y="264425"/>
                    <a:pt x="1114726" y="317914"/>
                  </a:cubicBezTo>
                  <a:cubicBezTo>
                    <a:pt x="1151969" y="371404"/>
                    <a:pt x="1173847" y="426983"/>
                    <a:pt x="1180359" y="484651"/>
                  </a:cubicBezTo>
                  <a:cubicBezTo>
                    <a:pt x="1185674" y="530620"/>
                    <a:pt x="1184157" y="576173"/>
                    <a:pt x="1175809" y="621312"/>
                  </a:cubicBezTo>
                  <a:cubicBezTo>
                    <a:pt x="1167462" y="666451"/>
                    <a:pt x="1156838" y="708827"/>
                    <a:pt x="1143938" y="748439"/>
                  </a:cubicBezTo>
                  <a:cubicBezTo>
                    <a:pt x="1129585" y="794891"/>
                    <a:pt x="1112766" y="820370"/>
                    <a:pt x="1093480" y="824879"/>
                  </a:cubicBezTo>
                  <a:cubicBezTo>
                    <a:pt x="1074194" y="829387"/>
                    <a:pt x="1047511" y="812865"/>
                    <a:pt x="1013430" y="775312"/>
                  </a:cubicBezTo>
                  <a:cubicBezTo>
                    <a:pt x="964236" y="720871"/>
                    <a:pt x="932873" y="703327"/>
                    <a:pt x="919342" y="722677"/>
                  </a:cubicBezTo>
                  <a:cubicBezTo>
                    <a:pt x="905810" y="742028"/>
                    <a:pt x="886588" y="772511"/>
                    <a:pt x="861675" y="814127"/>
                  </a:cubicBezTo>
                  <a:cubicBezTo>
                    <a:pt x="836003" y="845642"/>
                    <a:pt x="822851" y="869020"/>
                    <a:pt x="822219" y="884260"/>
                  </a:cubicBezTo>
                  <a:cubicBezTo>
                    <a:pt x="821586" y="899499"/>
                    <a:pt x="832715" y="917597"/>
                    <a:pt x="855605" y="938553"/>
                  </a:cubicBezTo>
                  <a:cubicBezTo>
                    <a:pt x="882857" y="964697"/>
                    <a:pt x="909541" y="989131"/>
                    <a:pt x="935655" y="1011857"/>
                  </a:cubicBezTo>
                  <a:cubicBezTo>
                    <a:pt x="961770" y="1034582"/>
                    <a:pt x="987694" y="1062814"/>
                    <a:pt x="1013430" y="1096554"/>
                  </a:cubicBezTo>
                  <a:cubicBezTo>
                    <a:pt x="1024116" y="1112000"/>
                    <a:pt x="1034612" y="1127445"/>
                    <a:pt x="1044918" y="1142891"/>
                  </a:cubicBezTo>
                  <a:cubicBezTo>
                    <a:pt x="1055225" y="1158336"/>
                    <a:pt x="1064962" y="1172263"/>
                    <a:pt x="1074131" y="1184670"/>
                  </a:cubicBezTo>
                  <a:cubicBezTo>
                    <a:pt x="1108782" y="1231576"/>
                    <a:pt x="1134327" y="1282091"/>
                    <a:pt x="1150767" y="1336214"/>
                  </a:cubicBezTo>
                  <a:cubicBezTo>
                    <a:pt x="1167208" y="1390337"/>
                    <a:pt x="1176060" y="1449207"/>
                    <a:pt x="1177324" y="1512825"/>
                  </a:cubicBezTo>
                  <a:cubicBezTo>
                    <a:pt x="1177198" y="1579228"/>
                    <a:pt x="1172140" y="1647721"/>
                    <a:pt x="1162149" y="1718302"/>
                  </a:cubicBezTo>
                  <a:cubicBezTo>
                    <a:pt x="1152158" y="1788883"/>
                    <a:pt x="1137994" y="1855096"/>
                    <a:pt x="1119658" y="1916942"/>
                  </a:cubicBezTo>
                  <a:cubicBezTo>
                    <a:pt x="1113587" y="1937705"/>
                    <a:pt x="1107517" y="1953910"/>
                    <a:pt x="1101447" y="1965558"/>
                  </a:cubicBezTo>
                  <a:cubicBezTo>
                    <a:pt x="1093796" y="1977965"/>
                    <a:pt x="1084817" y="1988093"/>
                    <a:pt x="1074510" y="1995942"/>
                  </a:cubicBezTo>
                  <a:cubicBezTo>
                    <a:pt x="1064204" y="2003792"/>
                    <a:pt x="1052949" y="2007843"/>
                    <a:pt x="1040745" y="2008096"/>
                  </a:cubicBezTo>
                  <a:cubicBezTo>
                    <a:pt x="1024684" y="2007654"/>
                    <a:pt x="1013556" y="2002462"/>
                    <a:pt x="1007359" y="1992524"/>
                  </a:cubicBezTo>
                  <a:cubicBezTo>
                    <a:pt x="1001162" y="1982586"/>
                    <a:pt x="996104" y="1970558"/>
                    <a:pt x="992184" y="1956442"/>
                  </a:cubicBezTo>
                  <a:cubicBezTo>
                    <a:pt x="989465" y="1938022"/>
                    <a:pt x="987315" y="1918651"/>
                    <a:pt x="985734" y="1898332"/>
                  </a:cubicBezTo>
                  <a:cubicBezTo>
                    <a:pt x="984153" y="1878012"/>
                    <a:pt x="981245" y="1857882"/>
                    <a:pt x="977008" y="1837942"/>
                  </a:cubicBezTo>
                  <a:cubicBezTo>
                    <a:pt x="970116" y="1798632"/>
                    <a:pt x="953550" y="1757992"/>
                    <a:pt x="927308" y="1716023"/>
                  </a:cubicBezTo>
                  <a:cubicBezTo>
                    <a:pt x="901068" y="1674054"/>
                    <a:pt x="870085" y="1629616"/>
                    <a:pt x="834359" y="1582710"/>
                  </a:cubicBezTo>
                  <a:cubicBezTo>
                    <a:pt x="812102" y="1555680"/>
                    <a:pt x="782256" y="1520864"/>
                    <a:pt x="744824" y="1478263"/>
                  </a:cubicBezTo>
                  <a:cubicBezTo>
                    <a:pt x="707391" y="1435661"/>
                    <a:pt x="677546" y="1401604"/>
                    <a:pt x="655289" y="1376094"/>
                  </a:cubicBezTo>
                  <a:cubicBezTo>
                    <a:pt x="654371" y="1374331"/>
                    <a:pt x="641368" y="1354562"/>
                    <a:pt x="616282" y="1316787"/>
                  </a:cubicBezTo>
                  <a:cubicBezTo>
                    <a:pt x="591196" y="1279013"/>
                    <a:pt x="559534" y="1233811"/>
                    <a:pt x="521295" y="1181181"/>
                  </a:cubicBezTo>
                  <a:cubicBezTo>
                    <a:pt x="483057" y="1128552"/>
                    <a:pt x="443751" y="1079073"/>
                    <a:pt x="403376" y="1032746"/>
                  </a:cubicBezTo>
                  <a:cubicBezTo>
                    <a:pt x="381182" y="1006539"/>
                    <a:pt x="362592" y="986789"/>
                    <a:pt x="347607" y="973496"/>
                  </a:cubicBezTo>
                  <a:cubicBezTo>
                    <a:pt x="332621" y="960203"/>
                    <a:pt x="317825" y="955645"/>
                    <a:pt x="303218" y="959823"/>
                  </a:cubicBezTo>
                  <a:cubicBezTo>
                    <a:pt x="284376" y="966406"/>
                    <a:pt x="271982" y="976028"/>
                    <a:pt x="266038" y="988688"/>
                  </a:cubicBezTo>
                  <a:cubicBezTo>
                    <a:pt x="260095" y="1001348"/>
                    <a:pt x="255289" y="1023124"/>
                    <a:pt x="251622" y="1054015"/>
                  </a:cubicBezTo>
                  <a:cubicBezTo>
                    <a:pt x="248334" y="1093516"/>
                    <a:pt x="259462" y="1136054"/>
                    <a:pt x="285008" y="1181631"/>
                  </a:cubicBezTo>
                  <a:cubicBezTo>
                    <a:pt x="310553" y="1227208"/>
                    <a:pt x="333822" y="1266709"/>
                    <a:pt x="354815" y="1300132"/>
                  </a:cubicBezTo>
                  <a:cubicBezTo>
                    <a:pt x="370686" y="1330960"/>
                    <a:pt x="389782" y="1372612"/>
                    <a:pt x="412102" y="1425089"/>
                  </a:cubicBezTo>
                  <a:cubicBezTo>
                    <a:pt x="434423" y="1477566"/>
                    <a:pt x="455795" y="1519978"/>
                    <a:pt x="476219" y="1552325"/>
                  </a:cubicBezTo>
                  <a:cubicBezTo>
                    <a:pt x="512386" y="1605942"/>
                    <a:pt x="534138" y="1662786"/>
                    <a:pt x="541473" y="1722860"/>
                  </a:cubicBezTo>
                  <a:cubicBezTo>
                    <a:pt x="548808" y="1782933"/>
                    <a:pt x="543243" y="1843576"/>
                    <a:pt x="524780" y="1904788"/>
                  </a:cubicBezTo>
                  <a:cubicBezTo>
                    <a:pt x="518583" y="1929160"/>
                    <a:pt x="507455" y="1948023"/>
                    <a:pt x="491394" y="1961380"/>
                  </a:cubicBezTo>
                  <a:cubicBezTo>
                    <a:pt x="475333" y="1974736"/>
                    <a:pt x="455099" y="1982206"/>
                    <a:pt x="430692" y="1983789"/>
                  </a:cubicBezTo>
                  <a:cubicBezTo>
                    <a:pt x="382131" y="1986321"/>
                    <a:pt x="333569" y="1987334"/>
                    <a:pt x="285008" y="1986827"/>
                  </a:cubicBezTo>
                  <a:cubicBezTo>
                    <a:pt x="266544" y="1986700"/>
                    <a:pt x="238217" y="1986954"/>
                    <a:pt x="200025" y="1987587"/>
                  </a:cubicBezTo>
                  <a:cubicBezTo>
                    <a:pt x="161834" y="1988220"/>
                    <a:pt x="133506" y="1989992"/>
                    <a:pt x="115043" y="1992904"/>
                  </a:cubicBezTo>
                  <a:cubicBezTo>
                    <a:pt x="102839" y="1994740"/>
                    <a:pt x="90825" y="1994866"/>
                    <a:pt x="79001" y="1993284"/>
                  </a:cubicBezTo>
                  <a:cubicBezTo>
                    <a:pt x="67177" y="1991701"/>
                    <a:pt x="55922" y="1986510"/>
                    <a:pt x="45236" y="1977712"/>
                  </a:cubicBezTo>
                  <a:cubicBezTo>
                    <a:pt x="28796" y="1966128"/>
                    <a:pt x="20702" y="1955113"/>
                    <a:pt x="20955" y="1944668"/>
                  </a:cubicBezTo>
                  <a:cubicBezTo>
                    <a:pt x="21208" y="1934224"/>
                    <a:pt x="28290" y="1920930"/>
                    <a:pt x="42201" y="1904788"/>
                  </a:cubicBezTo>
                  <a:cubicBezTo>
                    <a:pt x="47133" y="1895736"/>
                    <a:pt x="52444" y="1886494"/>
                    <a:pt x="58135" y="1877062"/>
                  </a:cubicBezTo>
                  <a:cubicBezTo>
                    <a:pt x="63826" y="1867630"/>
                    <a:pt x="67620" y="1857628"/>
                    <a:pt x="69516" y="1847057"/>
                  </a:cubicBezTo>
                  <a:cubicBezTo>
                    <a:pt x="74385" y="1818318"/>
                    <a:pt x="79064" y="1789959"/>
                    <a:pt x="83554" y="1761980"/>
                  </a:cubicBezTo>
                  <a:cubicBezTo>
                    <a:pt x="88043" y="1734001"/>
                    <a:pt x="90446" y="1705642"/>
                    <a:pt x="90762" y="1676903"/>
                  </a:cubicBezTo>
                  <a:cubicBezTo>
                    <a:pt x="90762" y="1666015"/>
                    <a:pt x="90003" y="1642973"/>
                    <a:pt x="88486" y="1607777"/>
                  </a:cubicBezTo>
                  <a:cubicBezTo>
                    <a:pt x="86968" y="1572582"/>
                    <a:pt x="84692" y="1544982"/>
                    <a:pt x="81657" y="1524979"/>
                  </a:cubicBezTo>
                  <a:cubicBezTo>
                    <a:pt x="65343" y="1440218"/>
                    <a:pt x="53203" y="1360585"/>
                    <a:pt x="45236" y="1286079"/>
                  </a:cubicBezTo>
                  <a:cubicBezTo>
                    <a:pt x="37269" y="1211573"/>
                    <a:pt x="40304" y="1149411"/>
                    <a:pt x="54341" y="1099593"/>
                  </a:cubicBezTo>
                  <a:cubicBezTo>
                    <a:pt x="62245" y="1076994"/>
                    <a:pt x="74512" y="1054585"/>
                    <a:pt x="91141" y="1032366"/>
                  </a:cubicBezTo>
                  <a:cubicBezTo>
                    <a:pt x="107771" y="1010147"/>
                    <a:pt x="126867" y="986979"/>
                    <a:pt x="148429" y="962861"/>
                  </a:cubicBezTo>
                  <a:cubicBezTo>
                    <a:pt x="162213" y="947795"/>
                    <a:pt x="174101" y="934629"/>
                    <a:pt x="184091" y="923361"/>
                  </a:cubicBezTo>
                  <a:cubicBezTo>
                    <a:pt x="194082" y="912093"/>
                    <a:pt x="201416" y="901965"/>
                    <a:pt x="206095" y="892976"/>
                  </a:cubicBezTo>
                  <a:cubicBezTo>
                    <a:pt x="216402" y="880946"/>
                    <a:pt x="220828" y="868545"/>
                    <a:pt x="219374" y="855774"/>
                  </a:cubicBezTo>
                  <a:cubicBezTo>
                    <a:pt x="217920" y="843003"/>
                    <a:pt x="212482" y="829120"/>
                    <a:pt x="203060" y="814127"/>
                  </a:cubicBezTo>
                  <a:cubicBezTo>
                    <a:pt x="180297" y="775205"/>
                    <a:pt x="162087" y="747799"/>
                    <a:pt x="148429" y="731910"/>
                  </a:cubicBezTo>
                  <a:cubicBezTo>
                    <a:pt x="134771" y="716020"/>
                    <a:pt x="116560" y="694370"/>
                    <a:pt x="93797" y="666959"/>
                  </a:cubicBezTo>
                  <a:cubicBezTo>
                    <a:pt x="73121" y="640689"/>
                    <a:pt x="57566" y="612710"/>
                    <a:pt x="47133" y="583021"/>
                  </a:cubicBezTo>
                  <a:cubicBezTo>
                    <a:pt x="36700" y="553333"/>
                    <a:pt x="27974" y="524594"/>
                    <a:pt x="20955" y="496805"/>
                  </a:cubicBezTo>
                  <a:cubicBezTo>
                    <a:pt x="10521" y="459014"/>
                    <a:pt x="4070" y="422932"/>
                    <a:pt x="1603" y="388559"/>
                  </a:cubicBezTo>
                  <a:cubicBezTo>
                    <a:pt x="-863" y="354186"/>
                    <a:pt x="-483" y="320383"/>
                    <a:pt x="2745" y="287150"/>
                  </a:cubicBezTo>
                  <a:cubicBezTo>
                    <a:pt x="1859" y="265374"/>
                    <a:pt x="5147" y="240560"/>
                    <a:pt x="12608" y="212707"/>
                  </a:cubicBezTo>
                  <a:cubicBezTo>
                    <a:pt x="20070" y="184855"/>
                    <a:pt x="37016" y="147887"/>
                    <a:pt x="63446" y="101803"/>
                  </a:cubicBezTo>
                  <a:cubicBezTo>
                    <a:pt x="73879" y="82433"/>
                    <a:pt x="85640" y="67240"/>
                    <a:pt x="98729" y="56226"/>
                  </a:cubicBezTo>
                  <a:cubicBezTo>
                    <a:pt x="111818" y="45211"/>
                    <a:pt x="127373" y="36096"/>
                    <a:pt x="145394" y="28880"/>
                  </a:cubicBezTo>
                  <a:cubicBezTo>
                    <a:pt x="163920" y="20714"/>
                    <a:pt x="179222" y="18055"/>
                    <a:pt x="191299" y="20904"/>
                  </a:cubicBezTo>
                  <a:cubicBezTo>
                    <a:pt x="203377" y="23752"/>
                    <a:pt x="210332" y="35526"/>
                    <a:pt x="212166" y="56226"/>
                  </a:cubicBezTo>
                  <a:cubicBezTo>
                    <a:pt x="216086" y="71798"/>
                    <a:pt x="218109" y="88510"/>
                    <a:pt x="218236" y="106361"/>
                  </a:cubicBezTo>
                  <a:cubicBezTo>
                    <a:pt x="218362" y="124212"/>
                    <a:pt x="220386" y="140923"/>
                    <a:pt x="224306" y="156496"/>
                  </a:cubicBezTo>
                  <a:cubicBezTo>
                    <a:pt x="231704" y="181626"/>
                    <a:pt x="244983" y="208086"/>
                    <a:pt x="264142" y="235876"/>
                  </a:cubicBezTo>
                  <a:cubicBezTo>
                    <a:pt x="283301" y="263665"/>
                    <a:pt x="300373" y="287846"/>
                    <a:pt x="315359" y="308419"/>
                  </a:cubicBezTo>
                  <a:cubicBezTo>
                    <a:pt x="345583" y="363555"/>
                    <a:pt x="383016" y="420400"/>
                    <a:pt x="427657" y="478954"/>
                  </a:cubicBezTo>
                  <a:cubicBezTo>
                    <a:pt x="472298" y="537508"/>
                    <a:pt x="515801" y="595112"/>
                    <a:pt x="558166" y="651767"/>
                  </a:cubicBezTo>
                  <a:lnTo>
                    <a:pt x="582446" y="679113"/>
                  </a:lnTo>
                  <a:cubicBezTo>
                    <a:pt x="596231" y="691268"/>
                    <a:pt x="610395" y="704866"/>
                    <a:pt x="624938" y="719906"/>
                  </a:cubicBezTo>
                  <a:cubicBezTo>
                    <a:pt x="639481" y="734946"/>
                    <a:pt x="653645" y="751424"/>
                    <a:pt x="667429" y="769340"/>
                  </a:cubicBezTo>
                  <a:cubicBezTo>
                    <a:pt x="694049" y="804264"/>
                    <a:pt x="715168" y="822115"/>
                    <a:pt x="730786" y="822894"/>
                  </a:cubicBezTo>
                  <a:cubicBezTo>
                    <a:pt x="746404" y="823673"/>
                    <a:pt x="760695" y="813784"/>
                    <a:pt x="773657" y="793226"/>
                  </a:cubicBezTo>
                  <a:cubicBezTo>
                    <a:pt x="803439" y="759187"/>
                    <a:pt x="821270" y="723988"/>
                    <a:pt x="827151" y="687629"/>
                  </a:cubicBezTo>
                  <a:cubicBezTo>
                    <a:pt x="833031" y="651270"/>
                    <a:pt x="821270" y="611970"/>
                    <a:pt x="791868" y="569728"/>
                  </a:cubicBezTo>
                  <a:cubicBezTo>
                    <a:pt x="779917" y="553903"/>
                    <a:pt x="768156" y="541496"/>
                    <a:pt x="756585" y="532507"/>
                  </a:cubicBezTo>
                  <a:cubicBezTo>
                    <a:pt x="745014" y="523518"/>
                    <a:pt x="732494" y="512630"/>
                    <a:pt x="719026" y="499843"/>
                  </a:cubicBezTo>
                  <a:cubicBezTo>
                    <a:pt x="684375" y="468129"/>
                    <a:pt x="658071" y="433566"/>
                    <a:pt x="640113" y="396155"/>
                  </a:cubicBezTo>
                  <a:cubicBezTo>
                    <a:pt x="622156" y="358744"/>
                    <a:pt x="611027" y="317345"/>
                    <a:pt x="606727" y="271958"/>
                  </a:cubicBezTo>
                  <a:cubicBezTo>
                    <a:pt x="608055" y="229482"/>
                    <a:pt x="625128" y="183019"/>
                    <a:pt x="657944" y="132568"/>
                  </a:cubicBezTo>
                  <a:cubicBezTo>
                    <a:pt x="690761" y="82116"/>
                    <a:pt x="722250" y="45528"/>
                    <a:pt x="752412" y="22803"/>
                  </a:cubicBezTo>
                  <a:cubicBezTo>
                    <a:pt x="773468" y="7230"/>
                    <a:pt x="792058" y="-366"/>
                    <a:pt x="808182" y="14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3159767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815153B-E070-488F-AD0E-EA74D3F13405}"/>
              </a:ext>
            </a:extLst>
          </p:cNvPr>
          <p:cNvGrpSpPr/>
          <p:nvPr/>
        </p:nvGrpSpPr>
        <p:grpSpPr>
          <a:xfrm>
            <a:off x="4349254" y="2755186"/>
            <a:ext cx="445699" cy="361142"/>
            <a:chOff x="5799005" y="2530581"/>
            <a:chExt cx="594265" cy="481522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D7D557B-15AD-4031-8A58-70AF59F11FDC}"/>
                </a:ext>
              </a:extLst>
            </p:cNvPr>
            <p:cNvSpPr/>
            <p:nvPr/>
          </p:nvSpPr>
          <p:spPr>
            <a:xfrm>
              <a:off x="5799005" y="2530581"/>
              <a:ext cx="229041" cy="402735"/>
            </a:xfrm>
            <a:custGeom>
              <a:avLst/>
              <a:gdLst/>
              <a:ahLst/>
              <a:cxnLst/>
              <a:rect l="l" t="t" r="r" b="b"/>
              <a:pathLst>
                <a:path w="229041" h="402735">
                  <a:moveTo>
                    <a:pt x="31398" y="373"/>
                  </a:moveTo>
                  <a:cubicBezTo>
                    <a:pt x="35259" y="-745"/>
                    <a:pt x="39805" y="652"/>
                    <a:pt x="45038" y="4563"/>
                  </a:cubicBezTo>
                  <a:cubicBezTo>
                    <a:pt x="48353" y="6951"/>
                    <a:pt x="51782" y="8577"/>
                    <a:pt x="55325" y="9441"/>
                  </a:cubicBezTo>
                  <a:cubicBezTo>
                    <a:pt x="58868" y="10305"/>
                    <a:pt x="62754" y="10711"/>
                    <a:pt x="66983" y="10661"/>
                  </a:cubicBezTo>
                  <a:cubicBezTo>
                    <a:pt x="72457" y="10457"/>
                    <a:pt x="77969" y="10711"/>
                    <a:pt x="83519" y="11423"/>
                  </a:cubicBezTo>
                  <a:cubicBezTo>
                    <a:pt x="89069" y="12134"/>
                    <a:pt x="94733" y="12693"/>
                    <a:pt x="100511" y="13100"/>
                  </a:cubicBezTo>
                  <a:cubicBezTo>
                    <a:pt x="102667" y="13443"/>
                    <a:pt x="104900" y="13671"/>
                    <a:pt x="107207" y="13786"/>
                  </a:cubicBezTo>
                  <a:cubicBezTo>
                    <a:pt x="109515" y="13900"/>
                    <a:pt x="111747" y="13671"/>
                    <a:pt x="113903" y="13100"/>
                  </a:cubicBezTo>
                  <a:cubicBezTo>
                    <a:pt x="123946" y="10864"/>
                    <a:pt x="133837" y="10610"/>
                    <a:pt x="143576" y="12337"/>
                  </a:cubicBezTo>
                  <a:cubicBezTo>
                    <a:pt x="153314" y="14065"/>
                    <a:pt x="162901" y="16555"/>
                    <a:pt x="172335" y="19807"/>
                  </a:cubicBezTo>
                  <a:cubicBezTo>
                    <a:pt x="179626" y="22271"/>
                    <a:pt x="186195" y="26184"/>
                    <a:pt x="192042" y="31545"/>
                  </a:cubicBezTo>
                  <a:cubicBezTo>
                    <a:pt x="197888" y="36906"/>
                    <a:pt x="203090" y="43562"/>
                    <a:pt x="207646" y="51514"/>
                  </a:cubicBezTo>
                  <a:cubicBezTo>
                    <a:pt x="214796" y="64840"/>
                    <a:pt x="218936" y="77823"/>
                    <a:pt x="220066" y="90463"/>
                  </a:cubicBezTo>
                  <a:cubicBezTo>
                    <a:pt x="221196" y="103103"/>
                    <a:pt x="222136" y="115933"/>
                    <a:pt x="222886" y="128954"/>
                  </a:cubicBezTo>
                  <a:cubicBezTo>
                    <a:pt x="222860" y="130491"/>
                    <a:pt x="222759" y="131990"/>
                    <a:pt x="222581" y="133451"/>
                  </a:cubicBezTo>
                  <a:cubicBezTo>
                    <a:pt x="222403" y="134912"/>
                    <a:pt x="222301" y="136258"/>
                    <a:pt x="222276" y="137490"/>
                  </a:cubicBezTo>
                  <a:cubicBezTo>
                    <a:pt x="222301" y="147488"/>
                    <a:pt x="222403" y="155084"/>
                    <a:pt x="222581" y="160280"/>
                  </a:cubicBezTo>
                  <a:cubicBezTo>
                    <a:pt x="222759" y="165476"/>
                    <a:pt x="222860" y="168652"/>
                    <a:pt x="222886" y="169807"/>
                  </a:cubicBezTo>
                  <a:cubicBezTo>
                    <a:pt x="222898" y="181342"/>
                    <a:pt x="223025" y="192724"/>
                    <a:pt x="223267" y="203954"/>
                  </a:cubicBezTo>
                  <a:cubicBezTo>
                    <a:pt x="223508" y="215184"/>
                    <a:pt x="223787" y="226566"/>
                    <a:pt x="224105" y="238100"/>
                  </a:cubicBezTo>
                  <a:cubicBezTo>
                    <a:pt x="224448" y="241822"/>
                    <a:pt x="224829" y="245811"/>
                    <a:pt x="225248" y="250067"/>
                  </a:cubicBezTo>
                  <a:cubicBezTo>
                    <a:pt x="225667" y="254322"/>
                    <a:pt x="225895" y="258464"/>
                    <a:pt x="225934" y="262491"/>
                  </a:cubicBezTo>
                  <a:cubicBezTo>
                    <a:pt x="226480" y="284734"/>
                    <a:pt x="226911" y="303357"/>
                    <a:pt x="227229" y="318360"/>
                  </a:cubicBezTo>
                  <a:cubicBezTo>
                    <a:pt x="227546" y="333362"/>
                    <a:pt x="228131" y="348479"/>
                    <a:pt x="228982" y="363711"/>
                  </a:cubicBezTo>
                  <a:cubicBezTo>
                    <a:pt x="229350" y="370939"/>
                    <a:pt x="228004" y="379043"/>
                    <a:pt x="224943" y="388025"/>
                  </a:cubicBezTo>
                  <a:cubicBezTo>
                    <a:pt x="221882" y="397006"/>
                    <a:pt x="216726" y="401909"/>
                    <a:pt x="209474" y="402735"/>
                  </a:cubicBezTo>
                  <a:cubicBezTo>
                    <a:pt x="205881" y="402011"/>
                    <a:pt x="203469" y="399648"/>
                    <a:pt x="202237" y="395647"/>
                  </a:cubicBezTo>
                  <a:cubicBezTo>
                    <a:pt x="201006" y="391645"/>
                    <a:pt x="200575" y="384862"/>
                    <a:pt x="200943" y="375296"/>
                  </a:cubicBezTo>
                  <a:cubicBezTo>
                    <a:pt x="201019" y="371955"/>
                    <a:pt x="201323" y="368576"/>
                    <a:pt x="201856" y="365159"/>
                  </a:cubicBezTo>
                  <a:cubicBezTo>
                    <a:pt x="202388" y="361742"/>
                    <a:pt x="202693" y="358210"/>
                    <a:pt x="202769" y="354564"/>
                  </a:cubicBezTo>
                  <a:cubicBezTo>
                    <a:pt x="203035" y="346332"/>
                    <a:pt x="203112" y="338101"/>
                    <a:pt x="202997" y="329869"/>
                  </a:cubicBezTo>
                  <a:cubicBezTo>
                    <a:pt x="202883" y="321637"/>
                    <a:pt x="202807" y="313406"/>
                    <a:pt x="202769" y="305174"/>
                  </a:cubicBezTo>
                  <a:lnTo>
                    <a:pt x="202160" y="289930"/>
                  </a:lnTo>
                  <a:cubicBezTo>
                    <a:pt x="201747" y="282903"/>
                    <a:pt x="201356" y="273854"/>
                    <a:pt x="200988" y="262784"/>
                  </a:cubicBezTo>
                  <a:cubicBezTo>
                    <a:pt x="200620" y="251715"/>
                    <a:pt x="200319" y="241763"/>
                    <a:pt x="200086" y="232929"/>
                  </a:cubicBezTo>
                  <a:cubicBezTo>
                    <a:pt x="199853" y="224095"/>
                    <a:pt x="199733" y="219518"/>
                    <a:pt x="199725" y="219198"/>
                  </a:cubicBezTo>
                  <a:cubicBezTo>
                    <a:pt x="199155" y="212821"/>
                    <a:pt x="198622" y="206520"/>
                    <a:pt x="198128" y="200295"/>
                  </a:cubicBezTo>
                  <a:cubicBezTo>
                    <a:pt x="197633" y="194071"/>
                    <a:pt x="196948" y="187770"/>
                    <a:pt x="196073" y="181393"/>
                  </a:cubicBezTo>
                  <a:cubicBezTo>
                    <a:pt x="195706" y="178611"/>
                    <a:pt x="195072" y="175791"/>
                    <a:pt x="194171" y="172933"/>
                  </a:cubicBezTo>
                  <a:cubicBezTo>
                    <a:pt x="193271" y="170074"/>
                    <a:pt x="192485" y="167407"/>
                    <a:pt x="191813" y="164929"/>
                  </a:cubicBezTo>
                  <a:cubicBezTo>
                    <a:pt x="190316" y="159429"/>
                    <a:pt x="188592" y="154271"/>
                    <a:pt x="186639" y="149457"/>
                  </a:cubicBezTo>
                  <a:cubicBezTo>
                    <a:pt x="184686" y="144642"/>
                    <a:pt x="182353" y="140247"/>
                    <a:pt x="179639" y="136271"/>
                  </a:cubicBezTo>
                  <a:cubicBezTo>
                    <a:pt x="176089" y="132153"/>
                    <a:pt x="170273" y="128600"/>
                    <a:pt x="162191" y="125611"/>
                  </a:cubicBezTo>
                  <a:cubicBezTo>
                    <a:pt x="154109" y="122623"/>
                    <a:pt x="145588" y="120515"/>
                    <a:pt x="136627" y="119288"/>
                  </a:cubicBezTo>
                  <a:cubicBezTo>
                    <a:pt x="127666" y="118061"/>
                    <a:pt x="120091" y="118031"/>
                    <a:pt x="113903" y="119198"/>
                  </a:cubicBezTo>
                  <a:cubicBezTo>
                    <a:pt x="108983" y="120100"/>
                    <a:pt x="103908" y="120735"/>
                    <a:pt x="98678" y="121103"/>
                  </a:cubicBezTo>
                  <a:cubicBezTo>
                    <a:pt x="93449" y="121471"/>
                    <a:pt x="88370" y="121649"/>
                    <a:pt x="83443" y="121637"/>
                  </a:cubicBezTo>
                  <a:cubicBezTo>
                    <a:pt x="73803" y="121459"/>
                    <a:pt x="66717" y="123949"/>
                    <a:pt x="62183" y="129106"/>
                  </a:cubicBezTo>
                  <a:cubicBezTo>
                    <a:pt x="57649" y="134264"/>
                    <a:pt x="54982" y="141327"/>
                    <a:pt x="54182" y="150295"/>
                  </a:cubicBezTo>
                  <a:cubicBezTo>
                    <a:pt x="52531" y="162554"/>
                    <a:pt x="52632" y="173860"/>
                    <a:pt x="54487" y="184213"/>
                  </a:cubicBezTo>
                  <a:cubicBezTo>
                    <a:pt x="56341" y="194566"/>
                    <a:pt x="58881" y="205415"/>
                    <a:pt x="62107" y="216759"/>
                  </a:cubicBezTo>
                  <a:cubicBezTo>
                    <a:pt x="63072" y="220583"/>
                    <a:pt x="64342" y="224825"/>
                    <a:pt x="65917" y="229488"/>
                  </a:cubicBezTo>
                  <a:cubicBezTo>
                    <a:pt x="67491" y="234150"/>
                    <a:pt x="69066" y="238240"/>
                    <a:pt x="70641" y="241759"/>
                  </a:cubicBezTo>
                  <a:cubicBezTo>
                    <a:pt x="75391" y="252633"/>
                    <a:pt x="80369" y="263202"/>
                    <a:pt x="85576" y="273466"/>
                  </a:cubicBezTo>
                  <a:cubicBezTo>
                    <a:pt x="90783" y="283731"/>
                    <a:pt x="95152" y="294300"/>
                    <a:pt x="98683" y="305174"/>
                  </a:cubicBezTo>
                  <a:cubicBezTo>
                    <a:pt x="100726" y="313837"/>
                    <a:pt x="101513" y="323644"/>
                    <a:pt x="101044" y="334595"/>
                  </a:cubicBezTo>
                  <a:cubicBezTo>
                    <a:pt x="100574" y="345545"/>
                    <a:pt x="99381" y="355047"/>
                    <a:pt x="97463" y="363101"/>
                  </a:cubicBezTo>
                  <a:cubicBezTo>
                    <a:pt x="94238" y="375271"/>
                    <a:pt x="88040" y="384925"/>
                    <a:pt x="78871" y="392064"/>
                  </a:cubicBezTo>
                  <a:cubicBezTo>
                    <a:pt x="69701" y="399203"/>
                    <a:pt x="58627" y="402151"/>
                    <a:pt x="45647" y="400906"/>
                  </a:cubicBezTo>
                  <a:cubicBezTo>
                    <a:pt x="42193" y="400652"/>
                    <a:pt x="37519" y="400550"/>
                    <a:pt x="31627" y="400601"/>
                  </a:cubicBezTo>
                  <a:cubicBezTo>
                    <a:pt x="25734" y="400652"/>
                    <a:pt x="21060" y="400550"/>
                    <a:pt x="17606" y="400296"/>
                  </a:cubicBezTo>
                  <a:cubicBezTo>
                    <a:pt x="13389" y="399737"/>
                    <a:pt x="10240" y="398416"/>
                    <a:pt x="8157" y="396333"/>
                  </a:cubicBezTo>
                  <a:cubicBezTo>
                    <a:pt x="6074" y="394249"/>
                    <a:pt x="4753" y="391099"/>
                    <a:pt x="4195" y="386881"/>
                  </a:cubicBezTo>
                  <a:cubicBezTo>
                    <a:pt x="1312" y="368766"/>
                    <a:pt x="-85" y="353319"/>
                    <a:pt x="4" y="340540"/>
                  </a:cubicBezTo>
                  <a:cubicBezTo>
                    <a:pt x="93" y="327760"/>
                    <a:pt x="677" y="318411"/>
                    <a:pt x="1756" y="312491"/>
                  </a:cubicBezTo>
                  <a:cubicBezTo>
                    <a:pt x="2633" y="305568"/>
                    <a:pt x="4842" y="300512"/>
                    <a:pt x="8386" y="297323"/>
                  </a:cubicBezTo>
                  <a:cubicBezTo>
                    <a:pt x="11929" y="294135"/>
                    <a:pt x="17034" y="292280"/>
                    <a:pt x="23702" y="291759"/>
                  </a:cubicBezTo>
                  <a:cubicBezTo>
                    <a:pt x="29722" y="291403"/>
                    <a:pt x="33379" y="288151"/>
                    <a:pt x="34675" y="282003"/>
                  </a:cubicBezTo>
                  <a:cubicBezTo>
                    <a:pt x="35970" y="275855"/>
                    <a:pt x="35360" y="265285"/>
                    <a:pt x="32846" y="250296"/>
                  </a:cubicBezTo>
                  <a:cubicBezTo>
                    <a:pt x="31893" y="243842"/>
                    <a:pt x="30903" y="237237"/>
                    <a:pt x="29874" y="230478"/>
                  </a:cubicBezTo>
                  <a:cubicBezTo>
                    <a:pt x="28845" y="223720"/>
                    <a:pt x="28007" y="217115"/>
                    <a:pt x="27359" y="210661"/>
                  </a:cubicBezTo>
                  <a:cubicBezTo>
                    <a:pt x="25950" y="199787"/>
                    <a:pt x="25264" y="190438"/>
                    <a:pt x="25302" y="182612"/>
                  </a:cubicBezTo>
                  <a:cubicBezTo>
                    <a:pt x="25340" y="174787"/>
                    <a:pt x="27245" y="166047"/>
                    <a:pt x="31017" y="156393"/>
                  </a:cubicBezTo>
                  <a:cubicBezTo>
                    <a:pt x="34088" y="149076"/>
                    <a:pt x="37465" y="141759"/>
                    <a:pt x="41146" y="134442"/>
                  </a:cubicBezTo>
                  <a:cubicBezTo>
                    <a:pt x="43695" y="129220"/>
                    <a:pt x="43836" y="125333"/>
                    <a:pt x="41568" y="122780"/>
                  </a:cubicBezTo>
                  <a:cubicBezTo>
                    <a:pt x="39299" y="120227"/>
                    <a:pt x="35782" y="117406"/>
                    <a:pt x="31017" y="114320"/>
                  </a:cubicBezTo>
                  <a:cubicBezTo>
                    <a:pt x="23435" y="107981"/>
                    <a:pt x="18939" y="99927"/>
                    <a:pt x="17530" y="90158"/>
                  </a:cubicBezTo>
                  <a:cubicBezTo>
                    <a:pt x="16120" y="80389"/>
                    <a:pt x="15739" y="70353"/>
                    <a:pt x="16387" y="60051"/>
                  </a:cubicBezTo>
                  <a:cubicBezTo>
                    <a:pt x="16310" y="52721"/>
                    <a:pt x="16158" y="45430"/>
                    <a:pt x="15929" y="38176"/>
                  </a:cubicBezTo>
                  <a:cubicBezTo>
                    <a:pt x="15701" y="30922"/>
                    <a:pt x="17682" y="21954"/>
                    <a:pt x="21873" y="11270"/>
                  </a:cubicBezTo>
                  <a:cubicBezTo>
                    <a:pt x="24362" y="5123"/>
                    <a:pt x="27537" y="1491"/>
                    <a:pt x="31398" y="37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D0156C4D-0376-424A-A7F4-0C8940571E79}"/>
                </a:ext>
              </a:extLst>
            </p:cNvPr>
            <p:cNvSpPr/>
            <p:nvPr/>
          </p:nvSpPr>
          <p:spPr>
            <a:xfrm>
              <a:off x="6155835" y="2533622"/>
              <a:ext cx="237435" cy="402878"/>
            </a:xfrm>
            <a:custGeom>
              <a:avLst/>
              <a:gdLst/>
              <a:ahLst/>
              <a:cxnLst/>
              <a:rect l="l" t="t" r="r" b="b"/>
              <a:pathLst>
                <a:path w="237435" h="402878">
                  <a:moveTo>
                    <a:pt x="162144" y="3"/>
                  </a:moveTo>
                  <a:cubicBezTo>
                    <a:pt x="165379" y="79"/>
                    <a:pt x="168347" y="2213"/>
                    <a:pt x="171049" y="6404"/>
                  </a:cubicBezTo>
                  <a:cubicBezTo>
                    <a:pt x="173853" y="10544"/>
                    <a:pt x="177227" y="15065"/>
                    <a:pt x="181173" y="19967"/>
                  </a:cubicBezTo>
                  <a:cubicBezTo>
                    <a:pt x="185118" y="24870"/>
                    <a:pt x="189253" y="29086"/>
                    <a:pt x="193579" y="32617"/>
                  </a:cubicBezTo>
                  <a:cubicBezTo>
                    <a:pt x="206151" y="42662"/>
                    <a:pt x="216173" y="53051"/>
                    <a:pt x="223645" y="63782"/>
                  </a:cubicBezTo>
                  <a:cubicBezTo>
                    <a:pt x="231117" y="74514"/>
                    <a:pt x="235506" y="85664"/>
                    <a:pt x="236813" y="97234"/>
                  </a:cubicBezTo>
                  <a:cubicBezTo>
                    <a:pt x="237879" y="106457"/>
                    <a:pt x="237575" y="115596"/>
                    <a:pt x="235900" y="124652"/>
                  </a:cubicBezTo>
                  <a:cubicBezTo>
                    <a:pt x="234225" y="133708"/>
                    <a:pt x="232094" y="142210"/>
                    <a:pt x="229506" y="150157"/>
                  </a:cubicBezTo>
                  <a:cubicBezTo>
                    <a:pt x="226626" y="159477"/>
                    <a:pt x="223251" y="164589"/>
                    <a:pt x="219382" y="165493"/>
                  </a:cubicBezTo>
                  <a:cubicBezTo>
                    <a:pt x="215513" y="166398"/>
                    <a:pt x="210160" y="163083"/>
                    <a:pt x="203322" y="155549"/>
                  </a:cubicBezTo>
                  <a:cubicBezTo>
                    <a:pt x="193452" y="144626"/>
                    <a:pt x="187160" y="141106"/>
                    <a:pt x="184445" y="144989"/>
                  </a:cubicBezTo>
                  <a:cubicBezTo>
                    <a:pt x="181731" y="148871"/>
                    <a:pt x="177874" y="154987"/>
                    <a:pt x="172876" y="163336"/>
                  </a:cubicBezTo>
                  <a:cubicBezTo>
                    <a:pt x="167725" y="169659"/>
                    <a:pt x="165087" y="174349"/>
                    <a:pt x="164960" y="177406"/>
                  </a:cubicBezTo>
                  <a:cubicBezTo>
                    <a:pt x="164833" y="180464"/>
                    <a:pt x="167066" y="184095"/>
                    <a:pt x="171658" y="188299"/>
                  </a:cubicBezTo>
                  <a:cubicBezTo>
                    <a:pt x="177126" y="193544"/>
                    <a:pt x="182479" y="198447"/>
                    <a:pt x="187718" y="203006"/>
                  </a:cubicBezTo>
                  <a:cubicBezTo>
                    <a:pt x="192958" y="207565"/>
                    <a:pt x="198159" y="213229"/>
                    <a:pt x="203322" y="219999"/>
                  </a:cubicBezTo>
                  <a:cubicBezTo>
                    <a:pt x="205466" y="223097"/>
                    <a:pt x="207572" y="226196"/>
                    <a:pt x="209640" y="229295"/>
                  </a:cubicBezTo>
                  <a:cubicBezTo>
                    <a:pt x="211707" y="232394"/>
                    <a:pt x="213661" y="235188"/>
                    <a:pt x="215500" y="237677"/>
                  </a:cubicBezTo>
                  <a:cubicBezTo>
                    <a:pt x="222452" y="247088"/>
                    <a:pt x="227577" y="257222"/>
                    <a:pt x="230876" y="268081"/>
                  </a:cubicBezTo>
                  <a:cubicBezTo>
                    <a:pt x="234174" y="278939"/>
                    <a:pt x="235950" y="290750"/>
                    <a:pt x="236204" y="303514"/>
                  </a:cubicBezTo>
                  <a:cubicBezTo>
                    <a:pt x="236178" y="316836"/>
                    <a:pt x="235163" y="330577"/>
                    <a:pt x="233159" y="344738"/>
                  </a:cubicBezTo>
                  <a:cubicBezTo>
                    <a:pt x="231155" y="358898"/>
                    <a:pt x="228313" y="372183"/>
                    <a:pt x="224634" y="384591"/>
                  </a:cubicBezTo>
                  <a:cubicBezTo>
                    <a:pt x="223416" y="388756"/>
                    <a:pt x="222199" y="392007"/>
                    <a:pt x="220981" y="394344"/>
                  </a:cubicBezTo>
                  <a:cubicBezTo>
                    <a:pt x="219446" y="396833"/>
                    <a:pt x="217644" y="398865"/>
                    <a:pt x="215577" y="400440"/>
                  </a:cubicBezTo>
                  <a:cubicBezTo>
                    <a:pt x="213509" y="402015"/>
                    <a:pt x="211251" y="402828"/>
                    <a:pt x="208802" y="402878"/>
                  </a:cubicBezTo>
                  <a:cubicBezTo>
                    <a:pt x="205580" y="402790"/>
                    <a:pt x="203347" y="401748"/>
                    <a:pt x="202104" y="399754"/>
                  </a:cubicBezTo>
                  <a:cubicBezTo>
                    <a:pt x="200861" y="397760"/>
                    <a:pt x="199846" y="395347"/>
                    <a:pt x="199060" y="392515"/>
                  </a:cubicBezTo>
                  <a:cubicBezTo>
                    <a:pt x="198514" y="388820"/>
                    <a:pt x="198083" y="384933"/>
                    <a:pt x="197766" y="380857"/>
                  </a:cubicBezTo>
                  <a:cubicBezTo>
                    <a:pt x="197448" y="376780"/>
                    <a:pt x="196865" y="372741"/>
                    <a:pt x="196015" y="368741"/>
                  </a:cubicBezTo>
                  <a:cubicBezTo>
                    <a:pt x="194632" y="360854"/>
                    <a:pt x="191308" y="352701"/>
                    <a:pt x="186044" y="344281"/>
                  </a:cubicBezTo>
                  <a:cubicBezTo>
                    <a:pt x="180779" y="335861"/>
                    <a:pt x="174563" y="326945"/>
                    <a:pt x="167396" y="317535"/>
                  </a:cubicBezTo>
                  <a:cubicBezTo>
                    <a:pt x="162930" y="312112"/>
                    <a:pt x="156942" y="305127"/>
                    <a:pt x="149432" y="296579"/>
                  </a:cubicBezTo>
                  <a:cubicBezTo>
                    <a:pt x="141922" y="288032"/>
                    <a:pt x="135935" y="281200"/>
                    <a:pt x="131469" y="276082"/>
                  </a:cubicBezTo>
                  <a:cubicBezTo>
                    <a:pt x="131285" y="275728"/>
                    <a:pt x="128677" y="271762"/>
                    <a:pt x="123644" y="264183"/>
                  </a:cubicBezTo>
                  <a:cubicBezTo>
                    <a:pt x="118611" y="256605"/>
                    <a:pt x="112258" y="247536"/>
                    <a:pt x="104587" y="236977"/>
                  </a:cubicBezTo>
                  <a:cubicBezTo>
                    <a:pt x="96915" y="226418"/>
                    <a:pt x="89029" y="216491"/>
                    <a:pt x="80929" y="207197"/>
                  </a:cubicBezTo>
                  <a:cubicBezTo>
                    <a:pt x="76476" y="201939"/>
                    <a:pt x="72746" y="197977"/>
                    <a:pt x="69740" y="195310"/>
                  </a:cubicBezTo>
                  <a:cubicBezTo>
                    <a:pt x="66733" y="192643"/>
                    <a:pt x="63765" y="191728"/>
                    <a:pt x="60834" y="192567"/>
                  </a:cubicBezTo>
                  <a:cubicBezTo>
                    <a:pt x="57054" y="193887"/>
                    <a:pt x="54568" y="195818"/>
                    <a:pt x="53375" y="198358"/>
                  </a:cubicBezTo>
                  <a:cubicBezTo>
                    <a:pt x="52183" y="200898"/>
                    <a:pt x="51219" y="205267"/>
                    <a:pt x="50483" y="211464"/>
                  </a:cubicBezTo>
                  <a:cubicBezTo>
                    <a:pt x="49823" y="219389"/>
                    <a:pt x="52056" y="227923"/>
                    <a:pt x="57181" y="237067"/>
                  </a:cubicBezTo>
                  <a:cubicBezTo>
                    <a:pt x="62306" y="246211"/>
                    <a:pt x="66974" y="254136"/>
                    <a:pt x="71186" y="260842"/>
                  </a:cubicBezTo>
                  <a:cubicBezTo>
                    <a:pt x="74370" y="267027"/>
                    <a:pt x="78201" y="275383"/>
                    <a:pt x="82680" y="285912"/>
                  </a:cubicBezTo>
                  <a:cubicBezTo>
                    <a:pt x="87158" y="296440"/>
                    <a:pt x="91445" y="304949"/>
                    <a:pt x="95543" y="311439"/>
                  </a:cubicBezTo>
                  <a:cubicBezTo>
                    <a:pt x="102799" y="322195"/>
                    <a:pt x="107163" y="333600"/>
                    <a:pt x="108635" y="345652"/>
                  </a:cubicBezTo>
                  <a:cubicBezTo>
                    <a:pt x="110106" y="357705"/>
                    <a:pt x="108990" y="369871"/>
                    <a:pt x="105286" y="382152"/>
                  </a:cubicBezTo>
                  <a:cubicBezTo>
                    <a:pt x="104042" y="387042"/>
                    <a:pt x="101810" y="390826"/>
                    <a:pt x="98588" y="393506"/>
                  </a:cubicBezTo>
                  <a:cubicBezTo>
                    <a:pt x="95365" y="396186"/>
                    <a:pt x="91306" y="397684"/>
                    <a:pt x="86409" y="398002"/>
                  </a:cubicBezTo>
                  <a:cubicBezTo>
                    <a:pt x="76666" y="398510"/>
                    <a:pt x="66924" y="398713"/>
                    <a:pt x="57181" y="398611"/>
                  </a:cubicBezTo>
                  <a:cubicBezTo>
                    <a:pt x="53477" y="398586"/>
                    <a:pt x="47793" y="398637"/>
                    <a:pt x="40131" y="398764"/>
                  </a:cubicBezTo>
                  <a:cubicBezTo>
                    <a:pt x="32469" y="398891"/>
                    <a:pt x="26786" y="399246"/>
                    <a:pt x="23081" y="399831"/>
                  </a:cubicBezTo>
                  <a:cubicBezTo>
                    <a:pt x="20633" y="400199"/>
                    <a:pt x="18223" y="400224"/>
                    <a:pt x="15850" y="399907"/>
                  </a:cubicBezTo>
                  <a:cubicBezTo>
                    <a:pt x="13478" y="399589"/>
                    <a:pt x="11220" y="398548"/>
                    <a:pt x="9076" y="396783"/>
                  </a:cubicBezTo>
                  <a:cubicBezTo>
                    <a:pt x="5778" y="394458"/>
                    <a:pt x="4154" y="392249"/>
                    <a:pt x="4205" y="390153"/>
                  </a:cubicBezTo>
                  <a:cubicBezTo>
                    <a:pt x="4256" y="388058"/>
                    <a:pt x="5676" y="385391"/>
                    <a:pt x="8467" y="382152"/>
                  </a:cubicBezTo>
                  <a:cubicBezTo>
                    <a:pt x="9457" y="380336"/>
                    <a:pt x="10522" y="378482"/>
                    <a:pt x="11664" y="376589"/>
                  </a:cubicBezTo>
                  <a:cubicBezTo>
                    <a:pt x="12806" y="374697"/>
                    <a:pt x="13567" y="372691"/>
                    <a:pt x="13948" y="370570"/>
                  </a:cubicBezTo>
                  <a:cubicBezTo>
                    <a:pt x="14924" y="364804"/>
                    <a:pt x="15863" y="359114"/>
                    <a:pt x="16764" y="353501"/>
                  </a:cubicBezTo>
                  <a:cubicBezTo>
                    <a:pt x="17664" y="347888"/>
                    <a:pt x="18147" y="342198"/>
                    <a:pt x="18210" y="336432"/>
                  </a:cubicBezTo>
                  <a:cubicBezTo>
                    <a:pt x="18210" y="334248"/>
                    <a:pt x="18058" y="329625"/>
                    <a:pt x="17753" y="322564"/>
                  </a:cubicBezTo>
                  <a:cubicBezTo>
                    <a:pt x="17449" y="315503"/>
                    <a:pt x="16992" y="309965"/>
                    <a:pt x="16383" y="305952"/>
                  </a:cubicBezTo>
                  <a:cubicBezTo>
                    <a:pt x="13110" y="288947"/>
                    <a:pt x="10675" y="272970"/>
                    <a:pt x="9076" y="258022"/>
                  </a:cubicBezTo>
                  <a:cubicBezTo>
                    <a:pt x="7478" y="243074"/>
                    <a:pt x="8087" y="230603"/>
                    <a:pt x="10903" y="220608"/>
                  </a:cubicBezTo>
                  <a:cubicBezTo>
                    <a:pt x="12489" y="216074"/>
                    <a:pt x="14950" y="211578"/>
                    <a:pt x="18286" y="207121"/>
                  </a:cubicBezTo>
                  <a:cubicBezTo>
                    <a:pt x="21623" y="202663"/>
                    <a:pt x="25454" y="198015"/>
                    <a:pt x="29780" y="193176"/>
                  </a:cubicBezTo>
                  <a:cubicBezTo>
                    <a:pt x="32545" y="190153"/>
                    <a:pt x="34930" y="187512"/>
                    <a:pt x="36934" y="185251"/>
                  </a:cubicBezTo>
                  <a:cubicBezTo>
                    <a:pt x="38939" y="182991"/>
                    <a:pt x="40410" y="180959"/>
                    <a:pt x="41349" y="179155"/>
                  </a:cubicBezTo>
                  <a:cubicBezTo>
                    <a:pt x="43417" y="176742"/>
                    <a:pt x="44305" y="174254"/>
                    <a:pt x="44013" y="171692"/>
                  </a:cubicBezTo>
                  <a:cubicBezTo>
                    <a:pt x="43721" y="169129"/>
                    <a:pt x="42630" y="166344"/>
                    <a:pt x="40740" y="163336"/>
                  </a:cubicBezTo>
                  <a:cubicBezTo>
                    <a:pt x="36173" y="155527"/>
                    <a:pt x="32520" y="150029"/>
                    <a:pt x="29780" y="146841"/>
                  </a:cubicBezTo>
                  <a:cubicBezTo>
                    <a:pt x="27039" y="143653"/>
                    <a:pt x="23386" y="139309"/>
                    <a:pt x="18819" y="133810"/>
                  </a:cubicBezTo>
                  <a:cubicBezTo>
                    <a:pt x="14671" y="128540"/>
                    <a:pt x="11550" y="122926"/>
                    <a:pt x="9457" y="116970"/>
                  </a:cubicBezTo>
                  <a:cubicBezTo>
                    <a:pt x="7364" y="111014"/>
                    <a:pt x="5613" y="105248"/>
                    <a:pt x="4205" y="99673"/>
                  </a:cubicBezTo>
                  <a:cubicBezTo>
                    <a:pt x="2111" y="92091"/>
                    <a:pt x="817" y="84852"/>
                    <a:pt x="322" y="77956"/>
                  </a:cubicBezTo>
                  <a:cubicBezTo>
                    <a:pt x="-172" y="71059"/>
                    <a:pt x="-96" y="64278"/>
                    <a:pt x="551" y="57610"/>
                  </a:cubicBezTo>
                  <a:cubicBezTo>
                    <a:pt x="374" y="53241"/>
                    <a:pt x="1033" y="48263"/>
                    <a:pt x="2530" y="42675"/>
                  </a:cubicBezTo>
                  <a:cubicBezTo>
                    <a:pt x="4027" y="37087"/>
                    <a:pt x="7427" y="29670"/>
                    <a:pt x="12730" y="20425"/>
                  </a:cubicBezTo>
                  <a:cubicBezTo>
                    <a:pt x="14823" y="16538"/>
                    <a:pt x="17182" y="13490"/>
                    <a:pt x="19808" y="11281"/>
                  </a:cubicBezTo>
                  <a:cubicBezTo>
                    <a:pt x="22434" y="9071"/>
                    <a:pt x="25555" y="7242"/>
                    <a:pt x="29171" y="5794"/>
                  </a:cubicBezTo>
                  <a:cubicBezTo>
                    <a:pt x="32888" y="4156"/>
                    <a:pt x="35958" y="3622"/>
                    <a:pt x="38381" y="4194"/>
                  </a:cubicBezTo>
                  <a:cubicBezTo>
                    <a:pt x="40804" y="4765"/>
                    <a:pt x="42199" y="7128"/>
                    <a:pt x="42567" y="11281"/>
                  </a:cubicBezTo>
                  <a:cubicBezTo>
                    <a:pt x="43353" y="14405"/>
                    <a:pt x="43759" y="17758"/>
                    <a:pt x="43785" y="21339"/>
                  </a:cubicBezTo>
                  <a:cubicBezTo>
                    <a:pt x="43810" y="24920"/>
                    <a:pt x="44216" y="28273"/>
                    <a:pt x="45003" y="31397"/>
                  </a:cubicBezTo>
                  <a:cubicBezTo>
                    <a:pt x="46487" y="36439"/>
                    <a:pt x="49151" y="41748"/>
                    <a:pt x="52995" y="47323"/>
                  </a:cubicBezTo>
                  <a:cubicBezTo>
                    <a:pt x="56838" y="52898"/>
                    <a:pt x="60264" y="57750"/>
                    <a:pt x="63270" y="61877"/>
                  </a:cubicBezTo>
                  <a:cubicBezTo>
                    <a:pt x="69334" y="72939"/>
                    <a:pt x="76844" y="84344"/>
                    <a:pt x="85800" y="96091"/>
                  </a:cubicBezTo>
                  <a:cubicBezTo>
                    <a:pt x="94756" y="107839"/>
                    <a:pt x="103484" y="119396"/>
                    <a:pt x="111984" y="130762"/>
                  </a:cubicBezTo>
                  <a:lnTo>
                    <a:pt x="116855" y="136249"/>
                  </a:lnTo>
                  <a:cubicBezTo>
                    <a:pt x="119621" y="138687"/>
                    <a:pt x="122462" y="141415"/>
                    <a:pt x="125380" y="144433"/>
                  </a:cubicBezTo>
                  <a:cubicBezTo>
                    <a:pt x="128298" y="147450"/>
                    <a:pt x="131139" y="150756"/>
                    <a:pt x="133905" y="154351"/>
                  </a:cubicBezTo>
                  <a:cubicBezTo>
                    <a:pt x="139246" y="161357"/>
                    <a:pt x="143483" y="164939"/>
                    <a:pt x="146616" y="165095"/>
                  </a:cubicBezTo>
                  <a:cubicBezTo>
                    <a:pt x="149750" y="165251"/>
                    <a:pt x="152617" y="163267"/>
                    <a:pt x="155217" y="159143"/>
                  </a:cubicBezTo>
                  <a:cubicBezTo>
                    <a:pt x="161192" y="152314"/>
                    <a:pt x="164770" y="145252"/>
                    <a:pt x="165949" y="137957"/>
                  </a:cubicBezTo>
                  <a:cubicBezTo>
                    <a:pt x="167129" y="130662"/>
                    <a:pt x="164770" y="122778"/>
                    <a:pt x="158871" y="114303"/>
                  </a:cubicBezTo>
                  <a:cubicBezTo>
                    <a:pt x="156473" y="111128"/>
                    <a:pt x="154114" y="108639"/>
                    <a:pt x="151792" y="106835"/>
                  </a:cubicBezTo>
                  <a:cubicBezTo>
                    <a:pt x="149471" y="105032"/>
                    <a:pt x="146959" y="102848"/>
                    <a:pt x="144257" y="100282"/>
                  </a:cubicBezTo>
                  <a:cubicBezTo>
                    <a:pt x="137305" y="93920"/>
                    <a:pt x="132027" y="86985"/>
                    <a:pt x="128425" y="79480"/>
                  </a:cubicBezTo>
                  <a:cubicBezTo>
                    <a:pt x="124822" y="71974"/>
                    <a:pt x="122589" y="63668"/>
                    <a:pt x="121727" y="54562"/>
                  </a:cubicBezTo>
                  <a:cubicBezTo>
                    <a:pt x="121993" y="46040"/>
                    <a:pt x="125418" y="36719"/>
                    <a:pt x="132002" y="26597"/>
                  </a:cubicBezTo>
                  <a:cubicBezTo>
                    <a:pt x="138586" y="16475"/>
                    <a:pt x="144904" y="9134"/>
                    <a:pt x="150955" y="4575"/>
                  </a:cubicBezTo>
                  <a:cubicBezTo>
                    <a:pt x="155179" y="1451"/>
                    <a:pt x="158909" y="-73"/>
                    <a:pt x="162144" y="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F7E491D3-3C8D-451C-81C7-1CF1DDFC83C9}"/>
                </a:ext>
              </a:extLst>
            </p:cNvPr>
            <p:cNvSpPr/>
            <p:nvPr/>
          </p:nvSpPr>
          <p:spPr>
            <a:xfrm>
              <a:off x="6282102" y="2976423"/>
              <a:ext cx="36675" cy="35680"/>
            </a:xfrm>
            <a:custGeom>
              <a:avLst/>
              <a:gdLst/>
              <a:ahLst/>
              <a:cxnLst/>
              <a:rect l="l" t="t" r="r" b="b"/>
              <a:pathLst>
                <a:path w="36675" h="35680">
                  <a:moveTo>
                    <a:pt x="16623" y="308"/>
                  </a:moveTo>
                  <a:cubicBezTo>
                    <a:pt x="19089" y="-263"/>
                    <a:pt x="21632" y="-38"/>
                    <a:pt x="24250" y="984"/>
                  </a:cubicBezTo>
                  <a:cubicBezTo>
                    <a:pt x="26869" y="2006"/>
                    <a:pt x="29411" y="3594"/>
                    <a:pt x="31878" y="5748"/>
                  </a:cubicBezTo>
                  <a:cubicBezTo>
                    <a:pt x="35766" y="10470"/>
                    <a:pt x="37291" y="15381"/>
                    <a:pt x="36453" y="20481"/>
                  </a:cubicBezTo>
                  <a:cubicBezTo>
                    <a:pt x="35614" y="25581"/>
                    <a:pt x="32869" y="29736"/>
                    <a:pt x="28217" y="32947"/>
                  </a:cubicBezTo>
                  <a:cubicBezTo>
                    <a:pt x="25026" y="35082"/>
                    <a:pt x="21339" y="35966"/>
                    <a:pt x="17157" y="35600"/>
                  </a:cubicBezTo>
                  <a:cubicBezTo>
                    <a:pt x="12975" y="35234"/>
                    <a:pt x="9135" y="33544"/>
                    <a:pt x="5640" y="30530"/>
                  </a:cubicBezTo>
                  <a:cubicBezTo>
                    <a:pt x="2297" y="27243"/>
                    <a:pt x="441" y="23843"/>
                    <a:pt x="73" y="20330"/>
                  </a:cubicBezTo>
                  <a:cubicBezTo>
                    <a:pt x="-296" y="16817"/>
                    <a:pt x="746" y="12963"/>
                    <a:pt x="3199" y="8770"/>
                  </a:cubicBezTo>
                  <a:cubicBezTo>
                    <a:pt x="5322" y="5849"/>
                    <a:pt x="7483" y="3834"/>
                    <a:pt x="9682" y="2726"/>
                  </a:cubicBezTo>
                  <a:cubicBezTo>
                    <a:pt x="11881" y="1618"/>
                    <a:pt x="14195" y="812"/>
                    <a:pt x="16623" y="30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BBE5604-0100-473C-8608-C4C9AD3C68CD}"/>
                </a:ext>
              </a:extLst>
            </p:cNvPr>
            <p:cNvSpPr/>
            <p:nvPr/>
          </p:nvSpPr>
          <p:spPr>
            <a:xfrm>
              <a:off x="6230778" y="2977336"/>
              <a:ext cx="35449" cy="33852"/>
            </a:xfrm>
            <a:custGeom>
              <a:avLst/>
              <a:gdLst/>
              <a:ahLst/>
              <a:cxnLst/>
              <a:rect l="l" t="t" r="r" b="b"/>
              <a:pathLst>
                <a:path w="35449" h="33852">
                  <a:moveTo>
                    <a:pt x="17769" y="0"/>
                  </a:moveTo>
                  <a:cubicBezTo>
                    <a:pt x="24561" y="0"/>
                    <a:pt x="29224" y="1813"/>
                    <a:pt x="31759" y="5439"/>
                  </a:cubicBezTo>
                  <a:cubicBezTo>
                    <a:pt x="33066" y="7756"/>
                    <a:pt x="34108" y="10073"/>
                    <a:pt x="34886" y="12390"/>
                  </a:cubicBezTo>
                  <a:cubicBezTo>
                    <a:pt x="35665" y="14707"/>
                    <a:pt x="35636" y="17629"/>
                    <a:pt x="34800" y="21155"/>
                  </a:cubicBezTo>
                  <a:cubicBezTo>
                    <a:pt x="33571" y="25914"/>
                    <a:pt x="31467" y="29239"/>
                    <a:pt x="28489" y="31128"/>
                  </a:cubicBezTo>
                  <a:cubicBezTo>
                    <a:pt x="25511" y="33017"/>
                    <a:pt x="21735" y="33923"/>
                    <a:pt x="17160" y="33848"/>
                  </a:cubicBezTo>
                  <a:cubicBezTo>
                    <a:pt x="12763" y="33747"/>
                    <a:pt x="8936" y="32437"/>
                    <a:pt x="5679" y="29919"/>
                  </a:cubicBezTo>
                  <a:cubicBezTo>
                    <a:pt x="2423" y="27400"/>
                    <a:pt x="573" y="24277"/>
                    <a:pt x="129" y="20550"/>
                  </a:cubicBezTo>
                  <a:cubicBezTo>
                    <a:pt x="-430" y="13876"/>
                    <a:pt x="837" y="8789"/>
                    <a:pt x="3930" y="5288"/>
                  </a:cubicBezTo>
                  <a:cubicBezTo>
                    <a:pt x="7022" y="1788"/>
                    <a:pt x="11635" y="25"/>
                    <a:pt x="17769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64D38A2-A6DC-4AAD-A451-81239B09FF07}"/>
              </a:ext>
            </a:extLst>
          </p:cNvPr>
          <p:cNvGrpSpPr/>
          <p:nvPr/>
        </p:nvGrpSpPr>
        <p:grpSpPr>
          <a:xfrm>
            <a:off x="2041362" y="2751936"/>
            <a:ext cx="674146" cy="402545"/>
            <a:chOff x="2721816" y="2526247"/>
            <a:chExt cx="898861" cy="536727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88DF911-2D2F-4AB2-8D07-D93C226E391B}"/>
                </a:ext>
              </a:extLst>
            </p:cNvPr>
            <p:cNvSpPr/>
            <p:nvPr/>
          </p:nvSpPr>
          <p:spPr>
            <a:xfrm>
              <a:off x="3398184" y="2526247"/>
              <a:ext cx="222493" cy="408944"/>
            </a:xfrm>
            <a:custGeom>
              <a:avLst/>
              <a:gdLst/>
              <a:ahLst/>
              <a:cxnLst/>
              <a:rect l="l" t="t" r="r" b="b"/>
              <a:pathLst>
                <a:path w="222493" h="408944">
                  <a:moveTo>
                    <a:pt x="34353" y="631"/>
                  </a:moveTo>
                  <a:cubicBezTo>
                    <a:pt x="39024" y="-1058"/>
                    <a:pt x="44305" y="644"/>
                    <a:pt x="50195" y="5737"/>
                  </a:cubicBezTo>
                  <a:cubicBezTo>
                    <a:pt x="56314" y="10766"/>
                    <a:pt x="62661" y="13966"/>
                    <a:pt x="69236" y="15338"/>
                  </a:cubicBezTo>
                  <a:cubicBezTo>
                    <a:pt x="75812" y="16709"/>
                    <a:pt x="82464" y="17167"/>
                    <a:pt x="89192" y="16709"/>
                  </a:cubicBezTo>
                  <a:cubicBezTo>
                    <a:pt x="102584" y="16227"/>
                    <a:pt x="115405" y="17954"/>
                    <a:pt x="127655" y="21891"/>
                  </a:cubicBezTo>
                  <a:cubicBezTo>
                    <a:pt x="139905" y="25828"/>
                    <a:pt x="151660" y="31213"/>
                    <a:pt x="162919" y="38045"/>
                  </a:cubicBezTo>
                  <a:cubicBezTo>
                    <a:pt x="164405" y="39277"/>
                    <a:pt x="165699" y="40624"/>
                    <a:pt x="166804" y="42084"/>
                  </a:cubicBezTo>
                  <a:cubicBezTo>
                    <a:pt x="167908" y="43545"/>
                    <a:pt x="169051" y="45043"/>
                    <a:pt x="170231" y="46580"/>
                  </a:cubicBezTo>
                  <a:cubicBezTo>
                    <a:pt x="177861" y="56727"/>
                    <a:pt x="183928" y="66913"/>
                    <a:pt x="188435" y="77136"/>
                  </a:cubicBezTo>
                  <a:cubicBezTo>
                    <a:pt x="192941" y="87360"/>
                    <a:pt x="195810" y="98917"/>
                    <a:pt x="197041" y="111807"/>
                  </a:cubicBezTo>
                  <a:cubicBezTo>
                    <a:pt x="197473" y="124101"/>
                    <a:pt x="197219" y="136699"/>
                    <a:pt x="196280" y="149602"/>
                  </a:cubicBezTo>
                  <a:cubicBezTo>
                    <a:pt x="195340" y="162505"/>
                    <a:pt x="194782" y="176933"/>
                    <a:pt x="194604" y="192884"/>
                  </a:cubicBezTo>
                  <a:cubicBezTo>
                    <a:pt x="194871" y="193786"/>
                    <a:pt x="194947" y="194725"/>
                    <a:pt x="194833" y="195703"/>
                  </a:cubicBezTo>
                  <a:cubicBezTo>
                    <a:pt x="194718" y="196681"/>
                    <a:pt x="194642" y="197773"/>
                    <a:pt x="194604" y="198980"/>
                  </a:cubicBezTo>
                  <a:cubicBezTo>
                    <a:pt x="196077" y="211629"/>
                    <a:pt x="196787" y="225650"/>
                    <a:pt x="196737" y="241042"/>
                  </a:cubicBezTo>
                  <a:cubicBezTo>
                    <a:pt x="196686" y="256435"/>
                    <a:pt x="196178" y="270455"/>
                    <a:pt x="195214" y="283105"/>
                  </a:cubicBezTo>
                  <a:cubicBezTo>
                    <a:pt x="194807" y="287753"/>
                    <a:pt x="195315" y="290801"/>
                    <a:pt x="196737" y="292249"/>
                  </a:cubicBezTo>
                  <a:cubicBezTo>
                    <a:pt x="198159" y="293696"/>
                    <a:pt x="201104" y="294916"/>
                    <a:pt x="205572" y="295906"/>
                  </a:cubicBezTo>
                  <a:cubicBezTo>
                    <a:pt x="211564" y="297595"/>
                    <a:pt x="216185" y="300770"/>
                    <a:pt x="219435" y="305431"/>
                  </a:cubicBezTo>
                  <a:cubicBezTo>
                    <a:pt x="222685" y="310092"/>
                    <a:pt x="223345" y="315248"/>
                    <a:pt x="221414" y="320900"/>
                  </a:cubicBezTo>
                  <a:cubicBezTo>
                    <a:pt x="219332" y="325650"/>
                    <a:pt x="217403" y="330933"/>
                    <a:pt x="215626" y="336749"/>
                  </a:cubicBezTo>
                  <a:cubicBezTo>
                    <a:pt x="213849" y="342566"/>
                    <a:pt x="211919" y="347849"/>
                    <a:pt x="209837" y="352599"/>
                  </a:cubicBezTo>
                  <a:cubicBezTo>
                    <a:pt x="208022" y="357590"/>
                    <a:pt x="206321" y="363000"/>
                    <a:pt x="204734" y="368830"/>
                  </a:cubicBezTo>
                  <a:cubicBezTo>
                    <a:pt x="203147" y="374659"/>
                    <a:pt x="201599" y="380222"/>
                    <a:pt x="200088" y="385517"/>
                  </a:cubicBezTo>
                  <a:cubicBezTo>
                    <a:pt x="197816" y="392401"/>
                    <a:pt x="193830" y="397989"/>
                    <a:pt x="188130" y="402281"/>
                  </a:cubicBezTo>
                  <a:cubicBezTo>
                    <a:pt x="182430" y="406574"/>
                    <a:pt x="175855" y="408504"/>
                    <a:pt x="168403" y="408073"/>
                  </a:cubicBezTo>
                  <a:cubicBezTo>
                    <a:pt x="151977" y="407107"/>
                    <a:pt x="133799" y="406447"/>
                    <a:pt x="113869" y="406091"/>
                  </a:cubicBezTo>
                  <a:cubicBezTo>
                    <a:pt x="93939" y="405736"/>
                    <a:pt x="75761" y="405990"/>
                    <a:pt x="59335" y="406853"/>
                  </a:cubicBezTo>
                  <a:lnTo>
                    <a:pt x="31916" y="408682"/>
                  </a:lnTo>
                  <a:cubicBezTo>
                    <a:pt x="27320" y="409114"/>
                    <a:pt x="22953" y="409012"/>
                    <a:pt x="18815" y="408377"/>
                  </a:cubicBezTo>
                  <a:cubicBezTo>
                    <a:pt x="14677" y="407742"/>
                    <a:pt x="10919" y="405812"/>
                    <a:pt x="7543" y="402586"/>
                  </a:cubicBezTo>
                  <a:cubicBezTo>
                    <a:pt x="4445" y="400173"/>
                    <a:pt x="2262" y="397379"/>
                    <a:pt x="992" y="394204"/>
                  </a:cubicBezTo>
                  <a:cubicBezTo>
                    <a:pt x="-277" y="391029"/>
                    <a:pt x="-328" y="387321"/>
                    <a:pt x="840" y="383079"/>
                  </a:cubicBezTo>
                  <a:cubicBezTo>
                    <a:pt x="2300" y="378494"/>
                    <a:pt x="3798" y="373795"/>
                    <a:pt x="5334" y="368982"/>
                  </a:cubicBezTo>
                  <a:cubicBezTo>
                    <a:pt x="6870" y="364169"/>
                    <a:pt x="8825" y="359317"/>
                    <a:pt x="11199" y="354428"/>
                  </a:cubicBezTo>
                  <a:cubicBezTo>
                    <a:pt x="14283" y="348154"/>
                    <a:pt x="17406" y="342109"/>
                    <a:pt x="20567" y="336292"/>
                  </a:cubicBezTo>
                  <a:cubicBezTo>
                    <a:pt x="23728" y="330476"/>
                    <a:pt x="26698" y="324126"/>
                    <a:pt x="29478" y="317242"/>
                  </a:cubicBezTo>
                  <a:cubicBezTo>
                    <a:pt x="32119" y="311108"/>
                    <a:pt x="35521" y="306308"/>
                    <a:pt x="39684" y="302840"/>
                  </a:cubicBezTo>
                  <a:cubicBezTo>
                    <a:pt x="43848" y="299373"/>
                    <a:pt x="49383" y="297468"/>
                    <a:pt x="56288" y="297125"/>
                  </a:cubicBezTo>
                  <a:cubicBezTo>
                    <a:pt x="65568" y="296910"/>
                    <a:pt x="74581" y="297037"/>
                    <a:pt x="83327" y="297506"/>
                  </a:cubicBezTo>
                  <a:cubicBezTo>
                    <a:pt x="92073" y="297976"/>
                    <a:pt x="99715" y="298256"/>
                    <a:pt x="106253" y="298345"/>
                  </a:cubicBezTo>
                  <a:cubicBezTo>
                    <a:pt x="113641" y="298192"/>
                    <a:pt x="120191" y="297887"/>
                    <a:pt x="125903" y="297430"/>
                  </a:cubicBezTo>
                  <a:cubicBezTo>
                    <a:pt x="131616" y="296973"/>
                    <a:pt x="137861" y="297278"/>
                    <a:pt x="144640" y="298345"/>
                  </a:cubicBezTo>
                  <a:cubicBezTo>
                    <a:pt x="147712" y="298624"/>
                    <a:pt x="150708" y="298675"/>
                    <a:pt x="153627" y="298497"/>
                  </a:cubicBezTo>
                  <a:cubicBezTo>
                    <a:pt x="156547" y="298319"/>
                    <a:pt x="159238" y="298065"/>
                    <a:pt x="161701" y="297735"/>
                  </a:cubicBezTo>
                  <a:cubicBezTo>
                    <a:pt x="166258" y="296783"/>
                    <a:pt x="169635" y="294878"/>
                    <a:pt x="171831" y="292020"/>
                  </a:cubicBezTo>
                  <a:cubicBezTo>
                    <a:pt x="174027" y="289163"/>
                    <a:pt x="175119" y="285581"/>
                    <a:pt x="175106" y="281276"/>
                  </a:cubicBezTo>
                  <a:cubicBezTo>
                    <a:pt x="176325" y="272030"/>
                    <a:pt x="176934" y="262480"/>
                    <a:pt x="176934" y="252625"/>
                  </a:cubicBezTo>
                  <a:cubicBezTo>
                    <a:pt x="177061" y="243417"/>
                    <a:pt x="176807" y="234095"/>
                    <a:pt x="176172" y="224659"/>
                  </a:cubicBezTo>
                  <a:cubicBezTo>
                    <a:pt x="175537" y="215223"/>
                    <a:pt x="173760" y="206054"/>
                    <a:pt x="170841" y="197151"/>
                  </a:cubicBezTo>
                  <a:cubicBezTo>
                    <a:pt x="169673" y="194967"/>
                    <a:pt x="168810" y="192630"/>
                    <a:pt x="168251" y="190141"/>
                  </a:cubicBezTo>
                  <a:cubicBezTo>
                    <a:pt x="167693" y="187651"/>
                    <a:pt x="167134" y="185315"/>
                    <a:pt x="166575" y="183130"/>
                  </a:cubicBezTo>
                  <a:cubicBezTo>
                    <a:pt x="165687" y="180374"/>
                    <a:pt x="164722" y="177809"/>
                    <a:pt x="163681" y="175434"/>
                  </a:cubicBezTo>
                  <a:cubicBezTo>
                    <a:pt x="162640" y="173059"/>
                    <a:pt x="161371" y="170951"/>
                    <a:pt x="159873" y="169109"/>
                  </a:cubicBezTo>
                  <a:cubicBezTo>
                    <a:pt x="151089" y="158975"/>
                    <a:pt x="141085" y="150898"/>
                    <a:pt x="129864" y="144878"/>
                  </a:cubicBezTo>
                  <a:cubicBezTo>
                    <a:pt x="118642" y="138858"/>
                    <a:pt x="105897" y="135353"/>
                    <a:pt x="91629" y="134362"/>
                  </a:cubicBezTo>
                  <a:cubicBezTo>
                    <a:pt x="89192" y="134248"/>
                    <a:pt x="86754" y="133715"/>
                    <a:pt x="84317" y="132762"/>
                  </a:cubicBezTo>
                  <a:cubicBezTo>
                    <a:pt x="81880" y="131810"/>
                    <a:pt x="79442" y="131124"/>
                    <a:pt x="77005" y="130705"/>
                  </a:cubicBezTo>
                  <a:cubicBezTo>
                    <a:pt x="73971" y="129752"/>
                    <a:pt x="70899" y="128914"/>
                    <a:pt x="67789" y="128190"/>
                  </a:cubicBezTo>
                  <a:cubicBezTo>
                    <a:pt x="64679" y="127466"/>
                    <a:pt x="61455" y="127085"/>
                    <a:pt x="58116" y="127047"/>
                  </a:cubicBezTo>
                  <a:cubicBezTo>
                    <a:pt x="48811" y="127161"/>
                    <a:pt x="41373" y="125409"/>
                    <a:pt x="35800" y="121789"/>
                  </a:cubicBezTo>
                  <a:cubicBezTo>
                    <a:pt x="30227" y="118170"/>
                    <a:pt x="25683" y="111998"/>
                    <a:pt x="22166" y="103273"/>
                  </a:cubicBezTo>
                  <a:cubicBezTo>
                    <a:pt x="18295" y="94078"/>
                    <a:pt x="15984" y="84578"/>
                    <a:pt x="15235" y="74774"/>
                  </a:cubicBezTo>
                  <a:cubicBezTo>
                    <a:pt x="14486" y="64969"/>
                    <a:pt x="14766" y="55165"/>
                    <a:pt x="16073" y="45361"/>
                  </a:cubicBezTo>
                  <a:cubicBezTo>
                    <a:pt x="17203" y="40179"/>
                    <a:pt x="18295" y="34997"/>
                    <a:pt x="19348" y="29816"/>
                  </a:cubicBezTo>
                  <a:cubicBezTo>
                    <a:pt x="20402" y="24634"/>
                    <a:pt x="21951" y="19453"/>
                    <a:pt x="23994" y="14271"/>
                  </a:cubicBezTo>
                  <a:cubicBezTo>
                    <a:pt x="26229" y="6867"/>
                    <a:pt x="29681" y="2320"/>
                    <a:pt x="34353" y="63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EDD23B5-6C62-47CF-B35A-342617537143}"/>
                </a:ext>
              </a:extLst>
            </p:cNvPr>
            <p:cNvSpPr/>
            <p:nvPr/>
          </p:nvSpPr>
          <p:spPr>
            <a:xfrm>
              <a:off x="3076599" y="2530421"/>
              <a:ext cx="189756" cy="402374"/>
            </a:xfrm>
            <a:custGeom>
              <a:avLst/>
              <a:gdLst/>
              <a:ahLst/>
              <a:cxnLst/>
              <a:rect l="l" t="t" r="r" b="b"/>
              <a:pathLst>
                <a:path w="189756" h="402374">
                  <a:moveTo>
                    <a:pt x="15301" y="226"/>
                  </a:moveTo>
                  <a:cubicBezTo>
                    <a:pt x="17116" y="671"/>
                    <a:pt x="18979" y="1772"/>
                    <a:pt x="20890" y="3530"/>
                  </a:cubicBezTo>
                  <a:cubicBezTo>
                    <a:pt x="26641" y="8517"/>
                    <a:pt x="32658" y="11487"/>
                    <a:pt x="38942" y="12438"/>
                  </a:cubicBezTo>
                  <a:cubicBezTo>
                    <a:pt x="45226" y="13390"/>
                    <a:pt x="52005" y="13466"/>
                    <a:pt x="59279" y="12667"/>
                  </a:cubicBezTo>
                  <a:cubicBezTo>
                    <a:pt x="68902" y="12134"/>
                    <a:pt x="77382" y="11981"/>
                    <a:pt x="84720" y="12210"/>
                  </a:cubicBezTo>
                  <a:cubicBezTo>
                    <a:pt x="92058" y="12438"/>
                    <a:pt x="99015" y="12591"/>
                    <a:pt x="105591" y="12667"/>
                  </a:cubicBezTo>
                  <a:cubicBezTo>
                    <a:pt x="120114" y="12667"/>
                    <a:pt x="134332" y="15712"/>
                    <a:pt x="148246" y="21804"/>
                  </a:cubicBezTo>
                  <a:cubicBezTo>
                    <a:pt x="153438" y="24062"/>
                    <a:pt x="157983" y="27463"/>
                    <a:pt x="161880" y="32006"/>
                  </a:cubicBezTo>
                  <a:cubicBezTo>
                    <a:pt x="165777" y="36549"/>
                    <a:pt x="168951" y="41473"/>
                    <a:pt x="171401" y="46778"/>
                  </a:cubicBezTo>
                  <a:cubicBezTo>
                    <a:pt x="174499" y="53783"/>
                    <a:pt x="176987" y="60940"/>
                    <a:pt x="178866" y="68249"/>
                  </a:cubicBezTo>
                  <a:cubicBezTo>
                    <a:pt x="180745" y="75559"/>
                    <a:pt x="181710" y="83021"/>
                    <a:pt x="181760" y="90635"/>
                  </a:cubicBezTo>
                  <a:cubicBezTo>
                    <a:pt x="181824" y="105558"/>
                    <a:pt x="182154" y="120482"/>
                    <a:pt x="182751" y="135406"/>
                  </a:cubicBezTo>
                  <a:cubicBezTo>
                    <a:pt x="183347" y="150329"/>
                    <a:pt x="183830" y="165253"/>
                    <a:pt x="184198" y="180176"/>
                  </a:cubicBezTo>
                  <a:cubicBezTo>
                    <a:pt x="185036" y="198742"/>
                    <a:pt x="186102" y="217346"/>
                    <a:pt x="187397" y="235987"/>
                  </a:cubicBezTo>
                  <a:cubicBezTo>
                    <a:pt x="188691" y="254629"/>
                    <a:pt x="188844" y="273385"/>
                    <a:pt x="187854" y="292255"/>
                  </a:cubicBezTo>
                  <a:cubicBezTo>
                    <a:pt x="187400" y="300212"/>
                    <a:pt x="187565" y="308359"/>
                    <a:pt x="188348" y="316697"/>
                  </a:cubicBezTo>
                  <a:cubicBezTo>
                    <a:pt x="189131" y="325034"/>
                    <a:pt x="189600" y="333333"/>
                    <a:pt x="189756" y="341595"/>
                  </a:cubicBezTo>
                  <a:cubicBezTo>
                    <a:pt x="189731" y="356315"/>
                    <a:pt x="189097" y="370731"/>
                    <a:pt x="187854" y="384842"/>
                  </a:cubicBezTo>
                  <a:cubicBezTo>
                    <a:pt x="187460" y="387241"/>
                    <a:pt x="186572" y="389449"/>
                    <a:pt x="185188" y="391467"/>
                  </a:cubicBezTo>
                  <a:cubicBezTo>
                    <a:pt x="183804" y="393484"/>
                    <a:pt x="182459" y="395540"/>
                    <a:pt x="181151" y="397634"/>
                  </a:cubicBezTo>
                  <a:cubicBezTo>
                    <a:pt x="178815" y="401797"/>
                    <a:pt x="174956" y="403218"/>
                    <a:pt x="169573" y="401898"/>
                  </a:cubicBezTo>
                  <a:cubicBezTo>
                    <a:pt x="167174" y="401225"/>
                    <a:pt x="165422" y="399982"/>
                    <a:pt x="164318" y="398167"/>
                  </a:cubicBezTo>
                  <a:cubicBezTo>
                    <a:pt x="163213" y="396352"/>
                    <a:pt x="162528" y="394347"/>
                    <a:pt x="162261" y="392152"/>
                  </a:cubicBezTo>
                  <a:cubicBezTo>
                    <a:pt x="161982" y="386657"/>
                    <a:pt x="161779" y="381200"/>
                    <a:pt x="161652" y="375782"/>
                  </a:cubicBezTo>
                  <a:cubicBezTo>
                    <a:pt x="161525" y="370363"/>
                    <a:pt x="161321" y="365059"/>
                    <a:pt x="161042" y="359868"/>
                  </a:cubicBezTo>
                  <a:cubicBezTo>
                    <a:pt x="160636" y="354120"/>
                    <a:pt x="160077" y="348409"/>
                    <a:pt x="159366" y="342737"/>
                  </a:cubicBezTo>
                  <a:cubicBezTo>
                    <a:pt x="158656" y="337064"/>
                    <a:pt x="158402" y="331201"/>
                    <a:pt x="158605" y="325148"/>
                  </a:cubicBezTo>
                  <a:cubicBezTo>
                    <a:pt x="159087" y="315110"/>
                    <a:pt x="159036" y="305187"/>
                    <a:pt x="158452" y="295377"/>
                  </a:cubicBezTo>
                  <a:cubicBezTo>
                    <a:pt x="157868" y="285568"/>
                    <a:pt x="157513" y="275796"/>
                    <a:pt x="157386" y="266063"/>
                  </a:cubicBezTo>
                  <a:cubicBezTo>
                    <a:pt x="157665" y="255111"/>
                    <a:pt x="157716" y="244274"/>
                    <a:pt x="157538" y="233551"/>
                  </a:cubicBezTo>
                  <a:cubicBezTo>
                    <a:pt x="157361" y="222828"/>
                    <a:pt x="157107" y="212143"/>
                    <a:pt x="156777" y="201496"/>
                  </a:cubicBezTo>
                  <a:cubicBezTo>
                    <a:pt x="156408" y="194630"/>
                    <a:pt x="155774" y="186432"/>
                    <a:pt x="154872" y="176902"/>
                  </a:cubicBezTo>
                  <a:cubicBezTo>
                    <a:pt x="153971" y="167372"/>
                    <a:pt x="153184" y="159326"/>
                    <a:pt x="152511" y="152766"/>
                  </a:cubicBezTo>
                  <a:cubicBezTo>
                    <a:pt x="151546" y="142245"/>
                    <a:pt x="148144" y="134048"/>
                    <a:pt x="142304" y="128172"/>
                  </a:cubicBezTo>
                  <a:cubicBezTo>
                    <a:pt x="136465" y="122297"/>
                    <a:pt x="128492" y="119733"/>
                    <a:pt x="118387" y="120482"/>
                  </a:cubicBezTo>
                  <a:cubicBezTo>
                    <a:pt x="107825" y="121167"/>
                    <a:pt x="96958" y="121167"/>
                    <a:pt x="85786" y="120482"/>
                  </a:cubicBezTo>
                  <a:cubicBezTo>
                    <a:pt x="74615" y="119797"/>
                    <a:pt x="64357" y="119797"/>
                    <a:pt x="55014" y="120482"/>
                  </a:cubicBezTo>
                  <a:cubicBezTo>
                    <a:pt x="39653" y="121878"/>
                    <a:pt x="27872" y="118934"/>
                    <a:pt x="19671" y="111650"/>
                  </a:cubicBezTo>
                  <a:cubicBezTo>
                    <a:pt x="11470" y="104365"/>
                    <a:pt x="5783" y="93503"/>
                    <a:pt x="2609" y="79061"/>
                  </a:cubicBezTo>
                  <a:cubicBezTo>
                    <a:pt x="425" y="69442"/>
                    <a:pt x="-387" y="61118"/>
                    <a:pt x="171" y="54087"/>
                  </a:cubicBezTo>
                  <a:cubicBezTo>
                    <a:pt x="730" y="47057"/>
                    <a:pt x="1136" y="38732"/>
                    <a:pt x="1390" y="29113"/>
                  </a:cubicBezTo>
                  <a:cubicBezTo>
                    <a:pt x="1390" y="22920"/>
                    <a:pt x="2000" y="17032"/>
                    <a:pt x="3218" y="11448"/>
                  </a:cubicBezTo>
                  <a:cubicBezTo>
                    <a:pt x="4297" y="6131"/>
                    <a:pt x="6557" y="2603"/>
                    <a:pt x="9998" y="864"/>
                  </a:cubicBezTo>
                  <a:cubicBezTo>
                    <a:pt x="11718" y="-5"/>
                    <a:pt x="13485" y="-218"/>
                    <a:pt x="15301" y="22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4E4200B-97E6-4B4D-98B0-75DE8981D14C}"/>
                </a:ext>
              </a:extLst>
            </p:cNvPr>
            <p:cNvSpPr/>
            <p:nvPr/>
          </p:nvSpPr>
          <p:spPr>
            <a:xfrm>
              <a:off x="2721816" y="2533622"/>
              <a:ext cx="237434" cy="402878"/>
            </a:xfrm>
            <a:custGeom>
              <a:avLst/>
              <a:gdLst/>
              <a:ahLst/>
              <a:cxnLst/>
              <a:rect l="l" t="t" r="r" b="b"/>
              <a:pathLst>
                <a:path w="237434" h="402878">
                  <a:moveTo>
                    <a:pt x="162144" y="3"/>
                  </a:moveTo>
                  <a:cubicBezTo>
                    <a:pt x="165379" y="79"/>
                    <a:pt x="168347" y="2213"/>
                    <a:pt x="171049" y="6404"/>
                  </a:cubicBezTo>
                  <a:cubicBezTo>
                    <a:pt x="173853" y="10544"/>
                    <a:pt x="177227" y="15065"/>
                    <a:pt x="181172" y="19967"/>
                  </a:cubicBezTo>
                  <a:cubicBezTo>
                    <a:pt x="185118" y="24870"/>
                    <a:pt x="189253" y="29086"/>
                    <a:pt x="193579" y="32617"/>
                  </a:cubicBezTo>
                  <a:cubicBezTo>
                    <a:pt x="206151" y="42662"/>
                    <a:pt x="216173" y="53051"/>
                    <a:pt x="223645" y="63782"/>
                  </a:cubicBezTo>
                  <a:cubicBezTo>
                    <a:pt x="231117" y="74514"/>
                    <a:pt x="235506" y="85664"/>
                    <a:pt x="236813" y="97234"/>
                  </a:cubicBezTo>
                  <a:cubicBezTo>
                    <a:pt x="237879" y="106457"/>
                    <a:pt x="237574" y="115596"/>
                    <a:pt x="235900" y="124652"/>
                  </a:cubicBezTo>
                  <a:cubicBezTo>
                    <a:pt x="234225" y="133708"/>
                    <a:pt x="232094" y="142210"/>
                    <a:pt x="229506" y="150157"/>
                  </a:cubicBezTo>
                  <a:cubicBezTo>
                    <a:pt x="226626" y="159477"/>
                    <a:pt x="223251" y="164589"/>
                    <a:pt x="219382" y="165493"/>
                  </a:cubicBezTo>
                  <a:cubicBezTo>
                    <a:pt x="215513" y="166398"/>
                    <a:pt x="210160" y="163083"/>
                    <a:pt x="203322" y="155549"/>
                  </a:cubicBezTo>
                  <a:cubicBezTo>
                    <a:pt x="193452" y="144626"/>
                    <a:pt x="187160" y="141106"/>
                    <a:pt x="184445" y="144989"/>
                  </a:cubicBezTo>
                  <a:cubicBezTo>
                    <a:pt x="181731" y="148871"/>
                    <a:pt x="177874" y="154987"/>
                    <a:pt x="172876" y="163336"/>
                  </a:cubicBezTo>
                  <a:cubicBezTo>
                    <a:pt x="167725" y="169659"/>
                    <a:pt x="165087" y="174349"/>
                    <a:pt x="164960" y="177406"/>
                  </a:cubicBezTo>
                  <a:cubicBezTo>
                    <a:pt x="164833" y="180464"/>
                    <a:pt x="167066" y="184095"/>
                    <a:pt x="171658" y="188299"/>
                  </a:cubicBezTo>
                  <a:cubicBezTo>
                    <a:pt x="177126" y="193544"/>
                    <a:pt x="182479" y="198447"/>
                    <a:pt x="187718" y="203006"/>
                  </a:cubicBezTo>
                  <a:cubicBezTo>
                    <a:pt x="192958" y="207565"/>
                    <a:pt x="198159" y="213229"/>
                    <a:pt x="203322" y="219999"/>
                  </a:cubicBezTo>
                  <a:cubicBezTo>
                    <a:pt x="205466" y="223097"/>
                    <a:pt x="207572" y="226196"/>
                    <a:pt x="209639" y="229295"/>
                  </a:cubicBezTo>
                  <a:cubicBezTo>
                    <a:pt x="211707" y="232394"/>
                    <a:pt x="213661" y="235188"/>
                    <a:pt x="215500" y="237677"/>
                  </a:cubicBezTo>
                  <a:cubicBezTo>
                    <a:pt x="222452" y="247088"/>
                    <a:pt x="227577" y="257222"/>
                    <a:pt x="230876" y="268081"/>
                  </a:cubicBezTo>
                  <a:cubicBezTo>
                    <a:pt x="234174" y="278939"/>
                    <a:pt x="235950" y="290750"/>
                    <a:pt x="236204" y="303514"/>
                  </a:cubicBezTo>
                  <a:cubicBezTo>
                    <a:pt x="236178" y="316836"/>
                    <a:pt x="235163" y="330577"/>
                    <a:pt x="233159" y="344738"/>
                  </a:cubicBezTo>
                  <a:cubicBezTo>
                    <a:pt x="231155" y="358898"/>
                    <a:pt x="228313" y="372183"/>
                    <a:pt x="224634" y="384591"/>
                  </a:cubicBezTo>
                  <a:cubicBezTo>
                    <a:pt x="223416" y="388756"/>
                    <a:pt x="222198" y="392007"/>
                    <a:pt x="220981" y="394344"/>
                  </a:cubicBezTo>
                  <a:cubicBezTo>
                    <a:pt x="219446" y="396833"/>
                    <a:pt x="217644" y="398865"/>
                    <a:pt x="215576" y="400440"/>
                  </a:cubicBezTo>
                  <a:cubicBezTo>
                    <a:pt x="213509" y="402015"/>
                    <a:pt x="211251" y="402828"/>
                    <a:pt x="208802" y="402878"/>
                  </a:cubicBezTo>
                  <a:cubicBezTo>
                    <a:pt x="205580" y="402790"/>
                    <a:pt x="203347" y="401748"/>
                    <a:pt x="202104" y="399754"/>
                  </a:cubicBezTo>
                  <a:cubicBezTo>
                    <a:pt x="200861" y="397760"/>
                    <a:pt x="199846" y="395347"/>
                    <a:pt x="199059" y="392515"/>
                  </a:cubicBezTo>
                  <a:cubicBezTo>
                    <a:pt x="198514" y="388820"/>
                    <a:pt x="198083" y="384933"/>
                    <a:pt x="197766" y="380857"/>
                  </a:cubicBezTo>
                  <a:cubicBezTo>
                    <a:pt x="197448" y="376780"/>
                    <a:pt x="196865" y="372741"/>
                    <a:pt x="196015" y="368741"/>
                  </a:cubicBezTo>
                  <a:cubicBezTo>
                    <a:pt x="194632" y="360854"/>
                    <a:pt x="191308" y="352701"/>
                    <a:pt x="186044" y="344281"/>
                  </a:cubicBezTo>
                  <a:cubicBezTo>
                    <a:pt x="180779" y="335861"/>
                    <a:pt x="174563" y="326945"/>
                    <a:pt x="167396" y="317535"/>
                  </a:cubicBezTo>
                  <a:cubicBezTo>
                    <a:pt x="162930" y="312112"/>
                    <a:pt x="156942" y="305127"/>
                    <a:pt x="149432" y="296579"/>
                  </a:cubicBezTo>
                  <a:cubicBezTo>
                    <a:pt x="141922" y="288032"/>
                    <a:pt x="135935" y="281200"/>
                    <a:pt x="131469" y="276082"/>
                  </a:cubicBezTo>
                  <a:cubicBezTo>
                    <a:pt x="131285" y="275728"/>
                    <a:pt x="128676" y="271762"/>
                    <a:pt x="123643" y="264183"/>
                  </a:cubicBezTo>
                  <a:cubicBezTo>
                    <a:pt x="118610" y="256605"/>
                    <a:pt x="112258" y="247536"/>
                    <a:pt x="104587" y="236977"/>
                  </a:cubicBezTo>
                  <a:cubicBezTo>
                    <a:pt x="96915" y="226418"/>
                    <a:pt x="89029" y="216491"/>
                    <a:pt x="80929" y="207197"/>
                  </a:cubicBezTo>
                  <a:cubicBezTo>
                    <a:pt x="76476" y="201939"/>
                    <a:pt x="72746" y="197977"/>
                    <a:pt x="69740" y="195310"/>
                  </a:cubicBezTo>
                  <a:cubicBezTo>
                    <a:pt x="66733" y="192643"/>
                    <a:pt x="63765" y="191728"/>
                    <a:pt x="60834" y="192567"/>
                  </a:cubicBezTo>
                  <a:cubicBezTo>
                    <a:pt x="57054" y="193887"/>
                    <a:pt x="54568" y="195818"/>
                    <a:pt x="53375" y="198358"/>
                  </a:cubicBezTo>
                  <a:cubicBezTo>
                    <a:pt x="52183" y="200898"/>
                    <a:pt x="51219" y="205266"/>
                    <a:pt x="50483" y="211464"/>
                  </a:cubicBezTo>
                  <a:cubicBezTo>
                    <a:pt x="49823" y="219389"/>
                    <a:pt x="52056" y="227923"/>
                    <a:pt x="57181" y="237067"/>
                  </a:cubicBezTo>
                  <a:cubicBezTo>
                    <a:pt x="62306" y="246211"/>
                    <a:pt x="66974" y="254136"/>
                    <a:pt x="71186" y="260842"/>
                  </a:cubicBezTo>
                  <a:cubicBezTo>
                    <a:pt x="74370" y="267027"/>
                    <a:pt x="78201" y="275383"/>
                    <a:pt x="82679" y="285912"/>
                  </a:cubicBezTo>
                  <a:cubicBezTo>
                    <a:pt x="87158" y="296440"/>
                    <a:pt x="91445" y="304949"/>
                    <a:pt x="95543" y="311439"/>
                  </a:cubicBezTo>
                  <a:cubicBezTo>
                    <a:pt x="102799" y="322195"/>
                    <a:pt x="107163" y="333600"/>
                    <a:pt x="108635" y="345652"/>
                  </a:cubicBezTo>
                  <a:cubicBezTo>
                    <a:pt x="110106" y="357705"/>
                    <a:pt x="108990" y="369871"/>
                    <a:pt x="105286" y="382152"/>
                  </a:cubicBezTo>
                  <a:cubicBezTo>
                    <a:pt x="104042" y="387042"/>
                    <a:pt x="101810" y="390826"/>
                    <a:pt x="98588" y="393506"/>
                  </a:cubicBezTo>
                  <a:cubicBezTo>
                    <a:pt x="95365" y="396186"/>
                    <a:pt x="91306" y="397684"/>
                    <a:pt x="86409" y="398002"/>
                  </a:cubicBezTo>
                  <a:cubicBezTo>
                    <a:pt x="76666" y="398510"/>
                    <a:pt x="66924" y="398713"/>
                    <a:pt x="57181" y="398611"/>
                  </a:cubicBezTo>
                  <a:cubicBezTo>
                    <a:pt x="53477" y="398586"/>
                    <a:pt x="47793" y="398637"/>
                    <a:pt x="40131" y="398764"/>
                  </a:cubicBezTo>
                  <a:cubicBezTo>
                    <a:pt x="32469" y="398891"/>
                    <a:pt x="26786" y="399246"/>
                    <a:pt x="23081" y="399831"/>
                  </a:cubicBezTo>
                  <a:cubicBezTo>
                    <a:pt x="20633" y="400199"/>
                    <a:pt x="18223" y="400224"/>
                    <a:pt x="15850" y="399907"/>
                  </a:cubicBezTo>
                  <a:cubicBezTo>
                    <a:pt x="13478" y="399589"/>
                    <a:pt x="11220" y="398548"/>
                    <a:pt x="9076" y="396783"/>
                  </a:cubicBezTo>
                  <a:cubicBezTo>
                    <a:pt x="5778" y="394458"/>
                    <a:pt x="4154" y="392249"/>
                    <a:pt x="4205" y="390153"/>
                  </a:cubicBezTo>
                  <a:cubicBezTo>
                    <a:pt x="4255" y="388058"/>
                    <a:pt x="5676" y="385391"/>
                    <a:pt x="8467" y="382152"/>
                  </a:cubicBezTo>
                  <a:cubicBezTo>
                    <a:pt x="9457" y="380336"/>
                    <a:pt x="10522" y="378482"/>
                    <a:pt x="11664" y="376589"/>
                  </a:cubicBezTo>
                  <a:cubicBezTo>
                    <a:pt x="12806" y="374697"/>
                    <a:pt x="13567" y="372691"/>
                    <a:pt x="13947" y="370570"/>
                  </a:cubicBezTo>
                  <a:cubicBezTo>
                    <a:pt x="14924" y="364804"/>
                    <a:pt x="15863" y="359114"/>
                    <a:pt x="16764" y="353501"/>
                  </a:cubicBezTo>
                  <a:cubicBezTo>
                    <a:pt x="17664" y="347888"/>
                    <a:pt x="18147" y="342198"/>
                    <a:pt x="18210" y="336432"/>
                  </a:cubicBezTo>
                  <a:cubicBezTo>
                    <a:pt x="18210" y="334248"/>
                    <a:pt x="18058" y="329625"/>
                    <a:pt x="17753" y="322564"/>
                  </a:cubicBezTo>
                  <a:cubicBezTo>
                    <a:pt x="17449" y="315503"/>
                    <a:pt x="16992" y="309965"/>
                    <a:pt x="16383" y="305952"/>
                  </a:cubicBezTo>
                  <a:cubicBezTo>
                    <a:pt x="13110" y="288947"/>
                    <a:pt x="10675" y="272970"/>
                    <a:pt x="9076" y="258022"/>
                  </a:cubicBezTo>
                  <a:cubicBezTo>
                    <a:pt x="7478" y="243074"/>
                    <a:pt x="8087" y="230603"/>
                    <a:pt x="10903" y="220608"/>
                  </a:cubicBezTo>
                  <a:cubicBezTo>
                    <a:pt x="12489" y="216074"/>
                    <a:pt x="14950" y="211578"/>
                    <a:pt x="18286" y="207121"/>
                  </a:cubicBezTo>
                  <a:cubicBezTo>
                    <a:pt x="21622" y="202663"/>
                    <a:pt x="25454" y="198015"/>
                    <a:pt x="29779" y="193176"/>
                  </a:cubicBezTo>
                  <a:cubicBezTo>
                    <a:pt x="32545" y="190153"/>
                    <a:pt x="34930" y="187512"/>
                    <a:pt x="36934" y="185251"/>
                  </a:cubicBezTo>
                  <a:cubicBezTo>
                    <a:pt x="38939" y="182991"/>
                    <a:pt x="40410" y="180959"/>
                    <a:pt x="41349" y="179155"/>
                  </a:cubicBezTo>
                  <a:cubicBezTo>
                    <a:pt x="43417" y="176742"/>
                    <a:pt x="44305" y="174254"/>
                    <a:pt x="44013" y="171692"/>
                  </a:cubicBezTo>
                  <a:cubicBezTo>
                    <a:pt x="43721" y="169129"/>
                    <a:pt x="42630" y="166344"/>
                    <a:pt x="40740" y="163336"/>
                  </a:cubicBezTo>
                  <a:cubicBezTo>
                    <a:pt x="36173" y="155527"/>
                    <a:pt x="32520" y="150029"/>
                    <a:pt x="29779" y="146841"/>
                  </a:cubicBezTo>
                  <a:cubicBezTo>
                    <a:pt x="27039" y="143653"/>
                    <a:pt x="23386" y="139309"/>
                    <a:pt x="18819" y="133810"/>
                  </a:cubicBezTo>
                  <a:cubicBezTo>
                    <a:pt x="14671" y="128540"/>
                    <a:pt x="11550" y="122926"/>
                    <a:pt x="9457" y="116970"/>
                  </a:cubicBezTo>
                  <a:cubicBezTo>
                    <a:pt x="7364" y="111014"/>
                    <a:pt x="5613" y="105248"/>
                    <a:pt x="4205" y="99673"/>
                  </a:cubicBezTo>
                  <a:cubicBezTo>
                    <a:pt x="2111" y="92091"/>
                    <a:pt x="817" y="84852"/>
                    <a:pt x="322" y="77956"/>
                  </a:cubicBezTo>
                  <a:cubicBezTo>
                    <a:pt x="-173" y="71059"/>
                    <a:pt x="-96" y="64278"/>
                    <a:pt x="551" y="57610"/>
                  </a:cubicBezTo>
                  <a:cubicBezTo>
                    <a:pt x="374" y="53241"/>
                    <a:pt x="1033" y="48263"/>
                    <a:pt x="2530" y="42675"/>
                  </a:cubicBezTo>
                  <a:cubicBezTo>
                    <a:pt x="4027" y="37087"/>
                    <a:pt x="7427" y="29670"/>
                    <a:pt x="12730" y="20425"/>
                  </a:cubicBezTo>
                  <a:cubicBezTo>
                    <a:pt x="14823" y="16538"/>
                    <a:pt x="17182" y="13490"/>
                    <a:pt x="19808" y="11281"/>
                  </a:cubicBezTo>
                  <a:cubicBezTo>
                    <a:pt x="22434" y="9071"/>
                    <a:pt x="25555" y="7242"/>
                    <a:pt x="29171" y="5794"/>
                  </a:cubicBezTo>
                  <a:cubicBezTo>
                    <a:pt x="32887" y="4156"/>
                    <a:pt x="35957" y="3622"/>
                    <a:pt x="38380" y="4194"/>
                  </a:cubicBezTo>
                  <a:cubicBezTo>
                    <a:pt x="40803" y="4765"/>
                    <a:pt x="42199" y="7128"/>
                    <a:pt x="42567" y="11281"/>
                  </a:cubicBezTo>
                  <a:cubicBezTo>
                    <a:pt x="43353" y="14405"/>
                    <a:pt x="43759" y="17758"/>
                    <a:pt x="43785" y="21339"/>
                  </a:cubicBezTo>
                  <a:cubicBezTo>
                    <a:pt x="43810" y="24920"/>
                    <a:pt x="44216" y="28273"/>
                    <a:pt x="45002" y="31397"/>
                  </a:cubicBezTo>
                  <a:cubicBezTo>
                    <a:pt x="46487" y="36439"/>
                    <a:pt x="49151" y="41748"/>
                    <a:pt x="52995" y="47323"/>
                  </a:cubicBezTo>
                  <a:cubicBezTo>
                    <a:pt x="56838" y="52898"/>
                    <a:pt x="60264" y="57750"/>
                    <a:pt x="63270" y="61877"/>
                  </a:cubicBezTo>
                  <a:cubicBezTo>
                    <a:pt x="69334" y="72939"/>
                    <a:pt x="76844" y="84344"/>
                    <a:pt x="85800" y="96091"/>
                  </a:cubicBezTo>
                  <a:cubicBezTo>
                    <a:pt x="94756" y="107839"/>
                    <a:pt x="103484" y="119396"/>
                    <a:pt x="111984" y="130762"/>
                  </a:cubicBezTo>
                  <a:lnTo>
                    <a:pt x="116855" y="136249"/>
                  </a:lnTo>
                  <a:cubicBezTo>
                    <a:pt x="119621" y="138687"/>
                    <a:pt x="122462" y="141415"/>
                    <a:pt x="125380" y="144433"/>
                  </a:cubicBezTo>
                  <a:cubicBezTo>
                    <a:pt x="128298" y="147450"/>
                    <a:pt x="131139" y="150756"/>
                    <a:pt x="133905" y="154351"/>
                  </a:cubicBezTo>
                  <a:cubicBezTo>
                    <a:pt x="139246" y="161357"/>
                    <a:pt x="143483" y="164939"/>
                    <a:pt x="146616" y="165095"/>
                  </a:cubicBezTo>
                  <a:cubicBezTo>
                    <a:pt x="149750" y="165251"/>
                    <a:pt x="152617" y="163267"/>
                    <a:pt x="155217" y="159143"/>
                  </a:cubicBezTo>
                  <a:cubicBezTo>
                    <a:pt x="161192" y="152314"/>
                    <a:pt x="164770" y="145252"/>
                    <a:pt x="165949" y="137957"/>
                  </a:cubicBezTo>
                  <a:cubicBezTo>
                    <a:pt x="167129" y="130662"/>
                    <a:pt x="164770" y="122778"/>
                    <a:pt x="158871" y="114303"/>
                  </a:cubicBezTo>
                  <a:cubicBezTo>
                    <a:pt x="156473" y="111128"/>
                    <a:pt x="154113" y="108639"/>
                    <a:pt x="151792" y="106835"/>
                  </a:cubicBezTo>
                  <a:cubicBezTo>
                    <a:pt x="149470" y="105032"/>
                    <a:pt x="146959" y="102848"/>
                    <a:pt x="144257" y="100282"/>
                  </a:cubicBezTo>
                  <a:cubicBezTo>
                    <a:pt x="137305" y="93920"/>
                    <a:pt x="132027" y="86985"/>
                    <a:pt x="128425" y="79480"/>
                  </a:cubicBezTo>
                  <a:cubicBezTo>
                    <a:pt x="124822" y="71974"/>
                    <a:pt x="122589" y="63668"/>
                    <a:pt x="121727" y="54562"/>
                  </a:cubicBezTo>
                  <a:cubicBezTo>
                    <a:pt x="121993" y="46040"/>
                    <a:pt x="125418" y="36719"/>
                    <a:pt x="132002" y="26597"/>
                  </a:cubicBezTo>
                  <a:cubicBezTo>
                    <a:pt x="138586" y="16475"/>
                    <a:pt x="144904" y="9134"/>
                    <a:pt x="150955" y="4575"/>
                  </a:cubicBezTo>
                  <a:cubicBezTo>
                    <a:pt x="155179" y="1451"/>
                    <a:pt x="158909" y="-73"/>
                    <a:pt x="162144" y="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98C674D-F8AB-458C-AB9C-EF341FF1261C}"/>
                </a:ext>
              </a:extLst>
            </p:cNvPr>
            <p:cNvSpPr/>
            <p:nvPr/>
          </p:nvSpPr>
          <p:spPr>
            <a:xfrm>
              <a:off x="3468857" y="2726605"/>
              <a:ext cx="38675" cy="38805"/>
            </a:xfrm>
            <a:custGeom>
              <a:avLst/>
              <a:gdLst/>
              <a:ahLst/>
              <a:cxnLst/>
              <a:rect l="l" t="t" r="r" b="b"/>
              <a:pathLst>
                <a:path w="38675" h="38805">
                  <a:moveTo>
                    <a:pt x="20158" y="108"/>
                  </a:moveTo>
                  <a:cubicBezTo>
                    <a:pt x="24692" y="538"/>
                    <a:pt x="28578" y="2408"/>
                    <a:pt x="31817" y="5719"/>
                  </a:cubicBezTo>
                  <a:cubicBezTo>
                    <a:pt x="35512" y="9027"/>
                    <a:pt x="37722" y="12562"/>
                    <a:pt x="38446" y="16324"/>
                  </a:cubicBezTo>
                  <a:cubicBezTo>
                    <a:pt x="39170" y="20086"/>
                    <a:pt x="38179" y="24227"/>
                    <a:pt x="35474" y="28747"/>
                  </a:cubicBezTo>
                  <a:cubicBezTo>
                    <a:pt x="33633" y="31688"/>
                    <a:pt x="31525" y="33834"/>
                    <a:pt x="29150" y="35185"/>
                  </a:cubicBezTo>
                  <a:cubicBezTo>
                    <a:pt x="26775" y="36536"/>
                    <a:pt x="24209" y="37622"/>
                    <a:pt x="21454" y="38442"/>
                  </a:cubicBezTo>
                  <a:cubicBezTo>
                    <a:pt x="19256" y="39064"/>
                    <a:pt x="16793" y="38888"/>
                    <a:pt x="14062" y="37915"/>
                  </a:cubicBezTo>
                  <a:cubicBezTo>
                    <a:pt x="11332" y="36941"/>
                    <a:pt x="8715" y="35097"/>
                    <a:pt x="6214" y="32383"/>
                  </a:cubicBezTo>
                  <a:cubicBezTo>
                    <a:pt x="3788" y="29933"/>
                    <a:pt x="2086" y="27409"/>
                    <a:pt x="1108" y="24808"/>
                  </a:cubicBezTo>
                  <a:cubicBezTo>
                    <a:pt x="130" y="22207"/>
                    <a:pt x="-200" y="19682"/>
                    <a:pt x="118" y="17233"/>
                  </a:cubicBezTo>
                  <a:cubicBezTo>
                    <a:pt x="334" y="14771"/>
                    <a:pt x="968" y="12272"/>
                    <a:pt x="2023" y="9734"/>
                  </a:cubicBezTo>
                  <a:cubicBezTo>
                    <a:pt x="3077" y="7197"/>
                    <a:pt x="5083" y="4848"/>
                    <a:pt x="8042" y="2690"/>
                  </a:cubicBezTo>
                  <a:cubicBezTo>
                    <a:pt x="11586" y="538"/>
                    <a:pt x="15624" y="-322"/>
                    <a:pt x="20158" y="10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D8BCA00-C3FB-46D3-A31C-69E0EAA408E8}"/>
                </a:ext>
              </a:extLst>
            </p:cNvPr>
            <p:cNvSpPr/>
            <p:nvPr/>
          </p:nvSpPr>
          <p:spPr>
            <a:xfrm>
              <a:off x="3208833" y="2980314"/>
              <a:ext cx="82392" cy="82660"/>
            </a:xfrm>
            <a:custGeom>
              <a:avLst/>
              <a:gdLst/>
              <a:ahLst/>
              <a:cxnLst/>
              <a:rect l="l" t="t" r="r" b="b"/>
              <a:pathLst>
                <a:path w="82392" h="82660">
                  <a:moveTo>
                    <a:pt x="43913" y="0"/>
                  </a:moveTo>
                  <a:cubicBezTo>
                    <a:pt x="46251" y="29"/>
                    <a:pt x="48250" y="142"/>
                    <a:pt x="49909" y="341"/>
                  </a:cubicBezTo>
                  <a:cubicBezTo>
                    <a:pt x="51569" y="540"/>
                    <a:pt x="53421" y="654"/>
                    <a:pt x="55466" y="682"/>
                  </a:cubicBezTo>
                  <a:lnTo>
                    <a:pt x="74363" y="75"/>
                  </a:lnTo>
                  <a:cubicBezTo>
                    <a:pt x="78694" y="201"/>
                    <a:pt x="81158" y="1316"/>
                    <a:pt x="81755" y="3417"/>
                  </a:cubicBezTo>
                  <a:cubicBezTo>
                    <a:pt x="82352" y="5519"/>
                    <a:pt x="82530" y="7849"/>
                    <a:pt x="82288" y="10406"/>
                  </a:cubicBezTo>
                  <a:lnTo>
                    <a:pt x="82288" y="18915"/>
                  </a:lnTo>
                  <a:cubicBezTo>
                    <a:pt x="82364" y="21827"/>
                    <a:pt x="81755" y="23599"/>
                    <a:pt x="80459" y="24232"/>
                  </a:cubicBezTo>
                  <a:cubicBezTo>
                    <a:pt x="79164" y="24865"/>
                    <a:pt x="76726" y="25119"/>
                    <a:pt x="73144" y="24992"/>
                  </a:cubicBezTo>
                  <a:lnTo>
                    <a:pt x="53517" y="24992"/>
                  </a:lnTo>
                  <a:cubicBezTo>
                    <a:pt x="51726" y="24941"/>
                    <a:pt x="50583" y="25500"/>
                    <a:pt x="50088" y="26668"/>
                  </a:cubicBezTo>
                  <a:cubicBezTo>
                    <a:pt x="49592" y="27837"/>
                    <a:pt x="49516" y="29920"/>
                    <a:pt x="49859" y="32917"/>
                  </a:cubicBezTo>
                  <a:cubicBezTo>
                    <a:pt x="50189" y="35368"/>
                    <a:pt x="50748" y="37781"/>
                    <a:pt x="51535" y="40156"/>
                  </a:cubicBezTo>
                  <a:cubicBezTo>
                    <a:pt x="52323" y="42531"/>
                    <a:pt x="53186" y="44791"/>
                    <a:pt x="54126" y="46938"/>
                  </a:cubicBezTo>
                  <a:cubicBezTo>
                    <a:pt x="56438" y="52322"/>
                    <a:pt x="58063" y="57098"/>
                    <a:pt x="59003" y="61263"/>
                  </a:cubicBezTo>
                  <a:cubicBezTo>
                    <a:pt x="59943" y="65429"/>
                    <a:pt x="59130" y="69594"/>
                    <a:pt x="56565" y="73760"/>
                  </a:cubicBezTo>
                  <a:cubicBezTo>
                    <a:pt x="54444" y="76706"/>
                    <a:pt x="52285" y="78738"/>
                    <a:pt x="50088" y="79856"/>
                  </a:cubicBezTo>
                  <a:cubicBezTo>
                    <a:pt x="47891" y="80974"/>
                    <a:pt x="45579" y="81786"/>
                    <a:pt x="43153" y="82294"/>
                  </a:cubicBezTo>
                  <a:cubicBezTo>
                    <a:pt x="40677" y="82904"/>
                    <a:pt x="38162" y="82752"/>
                    <a:pt x="35610" y="81837"/>
                  </a:cubicBezTo>
                  <a:cubicBezTo>
                    <a:pt x="33057" y="80923"/>
                    <a:pt x="30695" y="79246"/>
                    <a:pt x="28523" y="76808"/>
                  </a:cubicBezTo>
                  <a:cubicBezTo>
                    <a:pt x="24557" y="71690"/>
                    <a:pt x="23955" y="64705"/>
                    <a:pt x="26719" y="55853"/>
                  </a:cubicBezTo>
                  <a:cubicBezTo>
                    <a:pt x="29483" y="47001"/>
                    <a:pt x="31978" y="39559"/>
                    <a:pt x="34206" y="33526"/>
                  </a:cubicBezTo>
                  <a:cubicBezTo>
                    <a:pt x="35420" y="29399"/>
                    <a:pt x="35722" y="26834"/>
                    <a:pt x="35114" y="25831"/>
                  </a:cubicBezTo>
                  <a:cubicBezTo>
                    <a:pt x="34505" y="24828"/>
                    <a:pt x="32984" y="24548"/>
                    <a:pt x="30548" y="24992"/>
                  </a:cubicBezTo>
                  <a:lnTo>
                    <a:pt x="7993" y="24992"/>
                  </a:lnTo>
                  <a:cubicBezTo>
                    <a:pt x="4196" y="25068"/>
                    <a:pt x="1885" y="24764"/>
                    <a:pt x="1059" y="24080"/>
                  </a:cubicBezTo>
                  <a:cubicBezTo>
                    <a:pt x="234" y="23397"/>
                    <a:pt x="-97" y="21877"/>
                    <a:pt x="68" y="19522"/>
                  </a:cubicBezTo>
                  <a:lnTo>
                    <a:pt x="68" y="10406"/>
                  </a:lnTo>
                  <a:cubicBezTo>
                    <a:pt x="-135" y="6519"/>
                    <a:pt x="119" y="3810"/>
                    <a:pt x="830" y="2278"/>
                  </a:cubicBezTo>
                  <a:cubicBezTo>
                    <a:pt x="1542" y="746"/>
                    <a:pt x="3929" y="11"/>
                    <a:pt x="7993" y="75"/>
                  </a:cubicBezTo>
                  <a:lnTo>
                    <a:pt x="26281" y="682"/>
                  </a:lnTo>
                  <a:cubicBezTo>
                    <a:pt x="29304" y="654"/>
                    <a:pt x="32246" y="540"/>
                    <a:pt x="35108" y="341"/>
                  </a:cubicBezTo>
                  <a:cubicBezTo>
                    <a:pt x="37970" y="142"/>
                    <a:pt x="40905" y="29"/>
                    <a:pt x="4391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E0796FD-3983-4E02-86FD-0C5D3A09C127}"/>
                </a:ext>
              </a:extLst>
            </p:cNvPr>
            <p:cNvSpPr/>
            <p:nvPr/>
          </p:nvSpPr>
          <p:spPr>
            <a:xfrm>
              <a:off x="3466008" y="2980314"/>
              <a:ext cx="82392" cy="82660"/>
            </a:xfrm>
            <a:custGeom>
              <a:avLst/>
              <a:gdLst/>
              <a:ahLst/>
              <a:cxnLst/>
              <a:rect l="l" t="t" r="r" b="b"/>
              <a:pathLst>
                <a:path w="82392" h="82660">
                  <a:moveTo>
                    <a:pt x="43913" y="0"/>
                  </a:moveTo>
                  <a:cubicBezTo>
                    <a:pt x="46251" y="29"/>
                    <a:pt x="48250" y="142"/>
                    <a:pt x="49909" y="341"/>
                  </a:cubicBezTo>
                  <a:cubicBezTo>
                    <a:pt x="51569" y="540"/>
                    <a:pt x="53421" y="654"/>
                    <a:pt x="55466" y="682"/>
                  </a:cubicBezTo>
                  <a:lnTo>
                    <a:pt x="74363" y="75"/>
                  </a:lnTo>
                  <a:cubicBezTo>
                    <a:pt x="78694" y="201"/>
                    <a:pt x="81158" y="1316"/>
                    <a:pt x="81755" y="3417"/>
                  </a:cubicBezTo>
                  <a:cubicBezTo>
                    <a:pt x="82352" y="5519"/>
                    <a:pt x="82530" y="7849"/>
                    <a:pt x="82288" y="10406"/>
                  </a:cubicBezTo>
                  <a:lnTo>
                    <a:pt x="82288" y="18915"/>
                  </a:lnTo>
                  <a:cubicBezTo>
                    <a:pt x="82364" y="21827"/>
                    <a:pt x="81755" y="23599"/>
                    <a:pt x="80459" y="24232"/>
                  </a:cubicBezTo>
                  <a:cubicBezTo>
                    <a:pt x="79164" y="24865"/>
                    <a:pt x="76726" y="25119"/>
                    <a:pt x="73144" y="24992"/>
                  </a:cubicBezTo>
                  <a:lnTo>
                    <a:pt x="53517" y="24992"/>
                  </a:lnTo>
                  <a:cubicBezTo>
                    <a:pt x="51726" y="24941"/>
                    <a:pt x="50583" y="25500"/>
                    <a:pt x="50088" y="26668"/>
                  </a:cubicBezTo>
                  <a:cubicBezTo>
                    <a:pt x="49592" y="27837"/>
                    <a:pt x="49516" y="29920"/>
                    <a:pt x="49859" y="32917"/>
                  </a:cubicBezTo>
                  <a:cubicBezTo>
                    <a:pt x="50189" y="35368"/>
                    <a:pt x="50748" y="37781"/>
                    <a:pt x="51535" y="40156"/>
                  </a:cubicBezTo>
                  <a:cubicBezTo>
                    <a:pt x="52323" y="42531"/>
                    <a:pt x="53186" y="44791"/>
                    <a:pt x="54126" y="46938"/>
                  </a:cubicBezTo>
                  <a:cubicBezTo>
                    <a:pt x="56438" y="52322"/>
                    <a:pt x="58063" y="57098"/>
                    <a:pt x="59003" y="61263"/>
                  </a:cubicBezTo>
                  <a:cubicBezTo>
                    <a:pt x="59943" y="65429"/>
                    <a:pt x="59130" y="69594"/>
                    <a:pt x="56565" y="73760"/>
                  </a:cubicBezTo>
                  <a:cubicBezTo>
                    <a:pt x="54444" y="76706"/>
                    <a:pt x="52285" y="78738"/>
                    <a:pt x="50088" y="79856"/>
                  </a:cubicBezTo>
                  <a:cubicBezTo>
                    <a:pt x="47891" y="80974"/>
                    <a:pt x="45579" y="81786"/>
                    <a:pt x="43153" y="82294"/>
                  </a:cubicBezTo>
                  <a:cubicBezTo>
                    <a:pt x="40677" y="82904"/>
                    <a:pt x="38162" y="82752"/>
                    <a:pt x="35610" y="81837"/>
                  </a:cubicBezTo>
                  <a:cubicBezTo>
                    <a:pt x="33057" y="80923"/>
                    <a:pt x="30695" y="79246"/>
                    <a:pt x="28523" y="76808"/>
                  </a:cubicBezTo>
                  <a:cubicBezTo>
                    <a:pt x="24557" y="71690"/>
                    <a:pt x="23955" y="64705"/>
                    <a:pt x="26719" y="55853"/>
                  </a:cubicBezTo>
                  <a:cubicBezTo>
                    <a:pt x="29483" y="47001"/>
                    <a:pt x="31978" y="39559"/>
                    <a:pt x="34206" y="33526"/>
                  </a:cubicBezTo>
                  <a:cubicBezTo>
                    <a:pt x="35420" y="29399"/>
                    <a:pt x="35722" y="26834"/>
                    <a:pt x="35114" y="25831"/>
                  </a:cubicBezTo>
                  <a:cubicBezTo>
                    <a:pt x="34505" y="24828"/>
                    <a:pt x="32984" y="24548"/>
                    <a:pt x="30548" y="24992"/>
                  </a:cubicBezTo>
                  <a:lnTo>
                    <a:pt x="7993" y="24992"/>
                  </a:lnTo>
                  <a:cubicBezTo>
                    <a:pt x="4196" y="25068"/>
                    <a:pt x="1884" y="24764"/>
                    <a:pt x="1059" y="24080"/>
                  </a:cubicBezTo>
                  <a:cubicBezTo>
                    <a:pt x="234" y="23397"/>
                    <a:pt x="-97" y="21877"/>
                    <a:pt x="68" y="19522"/>
                  </a:cubicBezTo>
                  <a:lnTo>
                    <a:pt x="68" y="10406"/>
                  </a:lnTo>
                  <a:cubicBezTo>
                    <a:pt x="-135" y="6519"/>
                    <a:pt x="119" y="3810"/>
                    <a:pt x="830" y="2278"/>
                  </a:cubicBezTo>
                  <a:cubicBezTo>
                    <a:pt x="1542" y="746"/>
                    <a:pt x="3929" y="11"/>
                    <a:pt x="7993" y="75"/>
                  </a:cubicBezTo>
                  <a:lnTo>
                    <a:pt x="26281" y="682"/>
                  </a:lnTo>
                  <a:cubicBezTo>
                    <a:pt x="29304" y="654"/>
                    <a:pt x="32246" y="540"/>
                    <a:pt x="35108" y="341"/>
                  </a:cubicBezTo>
                  <a:cubicBezTo>
                    <a:pt x="37970" y="142"/>
                    <a:pt x="40905" y="29"/>
                    <a:pt x="4391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1C7DFC7-9646-4E5E-ABD3-38A70085167D}"/>
              </a:ext>
            </a:extLst>
          </p:cNvPr>
          <p:cNvGrpSpPr/>
          <p:nvPr/>
        </p:nvGrpSpPr>
        <p:grpSpPr>
          <a:xfrm>
            <a:off x="5133750" y="2706665"/>
            <a:ext cx="1154357" cy="447816"/>
            <a:chOff x="6845000" y="2465886"/>
            <a:chExt cx="1539142" cy="597088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47E6EB9-121A-482C-AE6A-A31CFD2F8900}"/>
                </a:ext>
              </a:extLst>
            </p:cNvPr>
            <p:cNvSpPr/>
            <p:nvPr/>
          </p:nvSpPr>
          <p:spPr>
            <a:xfrm>
              <a:off x="7852244" y="2465886"/>
              <a:ext cx="39076" cy="38339"/>
            </a:xfrm>
            <a:custGeom>
              <a:avLst/>
              <a:gdLst/>
              <a:ahLst/>
              <a:cxnLst/>
              <a:rect l="l" t="t" r="r" b="b"/>
              <a:pathLst>
                <a:path w="39076" h="38339">
                  <a:moveTo>
                    <a:pt x="19588" y="0"/>
                  </a:moveTo>
                  <a:cubicBezTo>
                    <a:pt x="23263" y="0"/>
                    <a:pt x="26407" y="457"/>
                    <a:pt x="29018" y="1369"/>
                  </a:cubicBezTo>
                  <a:cubicBezTo>
                    <a:pt x="31629" y="2282"/>
                    <a:pt x="33555" y="3651"/>
                    <a:pt x="34797" y="5476"/>
                  </a:cubicBezTo>
                  <a:cubicBezTo>
                    <a:pt x="36395" y="8112"/>
                    <a:pt x="37612" y="10748"/>
                    <a:pt x="38449" y="13385"/>
                  </a:cubicBezTo>
                  <a:cubicBezTo>
                    <a:pt x="39286" y="16021"/>
                    <a:pt x="39286" y="19266"/>
                    <a:pt x="38448" y="23119"/>
                  </a:cubicBezTo>
                  <a:cubicBezTo>
                    <a:pt x="36914" y="29076"/>
                    <a:pt x="34506" y="33132"/>
                    <a:pt x="31223" y="35287"/>
                  </a:cubicBezTo>
                  <a:cubicBezTo>
                    <a:pt x="27940" y="37442"/>
                    <a:pt x="23859" y="38456"/>
                    <a:pt x="18979" y="38329"/>
                  </a:cubicBezTo>
                  <a:cubicBezTo>
                    <a:pt x="14239" y="38164"/>
                    <a:pt x="10031" y="36516"/>
                    <a:pt x="6355" y="33386"/>
                  </a:cubicBezTo>
                  <a:cubicBezTo>
                    <a:pt x="2679" y="30255"/>
                    <a:pt x="601" y="26630"/>
                    <a:pt x="119" y="22511"/>
                  </a:cubicBezTo>
                  <a:cubicBezTo>
                    <a:pt x="-440" y="15185"/>
                    <a:pt x="980" y="9608"/>
                    <a:pt x="4377" y="5780"/>
                  </a:cubicBezTo>
                  <a:cubicBezTo>
                    <a:pt x="7774" y="1952"/>
                    <a:pt x="12844" y="26"/>
                    <a:pt x="19588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C5A525E-E404-4810-A9AE-2F01AD8C1620}"/>
                </a:ext>
              </a:extLst>
            </p:cNvPr>
            <p:cNvSpPr/>
            <p:nvPr/>
          </p:nvSpPr>
          <p:spPr>
            <a:xfrm>
              <a:off x="7759506" y="2527516"/>
              <a:ext cx="293907" cy="404308"/>
            </a:xfrm>
            <a:custGeom>
              <a:avLst/>
              <a:gdLst/>
              <a:ahLst/>
              <a:cxnLst/>
              <a:rect l="l" t="t" r="r" b="b"/>
              <a:pathLst>
                <a:path w="293907" h="404308">
                  <a:moveTo>
                    <a:pt x="11990" y="92"/>
                  </a:moveTo>
                  <a:cubicBezTo>
                    <a:pt x="14555" y="-390"/>
                    <a:pt x="17502" y="1032"/>
                    <a:pt x="20829" y="4359"/>
                  </a:cubicBezTo>
                  <a:cubicBezTo>
                    <a:pt x="23903" y="7534"/>
                    <a:pt x="27205" y="10786"/>
                    <a:pt x="30735" y="14113"/>
                  </a:cubicBezTo>
                  <a:cubicBezTo>
                    <a:pt x="34266" y="17440"/>
                    <a:pt x="37873" y="20082"/>
                    <a:pt x="41556" y="22038"/>
                  </a:cubicBezTo>
                  <a:cubicBezTo>
                    <a:pt x="49138" y="25784"/>
                    <a:pt x="57596" y="30636"/>
                    <a:pt x="66930" y="36592"/>
                  </a:cubicBezTo>
                  <a:cubicBezTo>
                    <a:pt x="76265" y="42548"/>
                    <a:pt x="83047" y="49076"/>
                    <a:pt x="87276" y="56175"/>
                  </a:cubicBezTo>
                  <a:cubicBezTo>
                    <a:pt x="90743" y="62894"/>
                    <a:pt x="93257" y="69879"/>
                    <a:pt x="94819" y="77130"/>
                  </a:cubicBezTo>
                  <a:cubicBezTo>
                    <a:pt x="96382" y="84382"/>
                    <a:pt x="96305" y="91824"/>
                    <a:pt x="94591" y="99457"/>
                  </a:cubicBezTo>
                  <a:cubicBezTo>
                    <a:pt x="93715" y="102238"/>
                    <a:pt x="93029" y="105210"/>
                    <a:pt x="92533" y="108372"/>
                  </a:cubicBezTo>
                  <a:cubicBezTo>
                    <a:pt x="92038" y="111535"/>
                    <a:pt x="91505" y="114659"/>
                    <a:pt x="90933" y="117745"/>
                  </a:cubicBezTo>
                  <a:lnTo>
                    <a:pt x="89104" y="127499"/>
                  </a:lnTo>
                  <a:cubicBezTo>
                    <a:pt x="86819" y="135614"/>
                    <a:pt x="84532" y="140415"/>
                    <a:pt x="82246" y="141900"/>
                  </a:cubicBezTo>
                  <a:cubicBezTo>
                    <a:pt x="79961" y="143386"/>
                    <a:pt x="74931" y="142243"/>
                    <a:pt x="67159" y="138471"/>
                  </a:cubicBezTo>
                  <a:cubicBezTo>
                    <a:pt x="60377" y="135703"/>
                    <a:pt x="54738" y="135296"/>
                    <a:pt x="50242" y="137252"/>
                  </a:cubicBezTo>
                  <a:cubicBezTo>
                    <a:pt x="45747" y="139208"/>
                    <a:pt x="42851" y="143678"/>
                    <a:pt x="41556" y="150663"/>
                  </a:cubicBezTo>
                  <a:cubicBezTo>
                    <a:pt x="40933" y="155909"/>
                    <a:pt x="40501" y="161420"/>
                    <a:pt x="40260" y="167199"/>
                  </a:cubicBezTo>
                  <a:cubicBezTo>
                    <a:pt x="40019" y="172977"/>
                    <a:pt x="40044" y="178642"/>
                    <a:pt x="40336" y="184191"/>
                  </a:cubicBezTo>
                  <a:cubicBezTo>
                    <a:pt x="42127" y="201266"/>
                    <a:pt x="44794" y="218309"/>
                    <a:pt x="48338" y="235319"/>
                  </a:cubicBezTo>
                  <a:cubicBezTo>
                    <a:pt x="51881" y="252329"/>
                    <a:pt x="56529" y="268941"/>
                    <a:pt x="62282" y="285156"/>
                  </a:cubicBezTo>
                  <a:cubicBezTo>
                    <a:pt x="62841" y="286096"/>
                    <a:pt x="63247" y="287112"/>
                    <a:pt x="63501" y="288204"/>
                  </a:cubicBezTo>
                  <a:cubicBezTo>
                    <a:pt x="63755" y="289297"/>
                    <a:pt x="64162" y="290313"/>
                    <a:pt x="64721" y="291252"/>
                  </a:cubicBezTo>
                  <a:cubicBezTo>
                    <a:pt x="65381" y="291938"/>
                    <a:pt x="66194" y="292700"/>
                    <a:pt x="67159" y="293538"/>
                  </a:cubicBezTo>
                  <a:cubicBezTo>
                    <a:pt x="68124" y="294377"/>
                    <a:pt x="68937" y="294834"/>
                    <a:pt x="69597" y="294910"/>
                  </a:cubicBezTo>
                  <a:cubicBezTo>
                    <a:pt x="70855" y="294897"/>
                    <a:pt x="71998" y="294618"/>
                    <a:pt x="73026" y="294072"/>
                  </a:cubicBezTo>
                  <a:cubicBezTo>
                    <a:pt x="74055" y="293526"/>
                    <a:pt x="74741" y="292789"/>
                    <a:pt x="75084" y="291862"/>
                  </a:cubicBezTo>
                  <a:cubicBezTo>
                    <a:pt x="83008" y="271127"/>
                    <a:pt x="90324" y="250418"/>
                    <a:pt x="97029" y="229734"/>
                  </a:cubicBezTo>
                  <a:cubicBezTo>
                    <a:pt x="97918" y="227310"/>
                    <a:pt x="98731" y="224886"/>
                    <a:pt x="99468" y="222462"/>
                  </a:cubicBezTo>
                  <a:cubicBezTo>
                    <a:pt x="100204" y="220038"/>
                    <a:pt x="101017" y="217614"/>
                    <a:pt x="101906" y="215190"/>
                  </a:cubicBezTo>
                  <a:cubicBezTo>
                    <a:pt x="102262" y="213902"/>
                    <a:pt x="102770" y="212387"/>
                    <a:pt x="103431" y="210645"/>
                  </a:cubicBezTo>
                  <a:cubicBezTo>
                    <a:pt x="104092" y="208903"/>
                    <a:pt x="104601" y="207388"/>
                    <a:pt x="104957" y="206100"/>
                  </a:cubicBezTo>
                  <a:cubicBezTo>
                    <a:pt x="107855" y="196136"/>
                    <a:pt x="110449" y="186545"/>
                    <a:pt x="112737" y="177329"/>
                  </a:cubicBezTo>
                  <a:cubicBezTo>
                    <a:pt x="115026" y="168112"/>
                    <a:pt x="117925" y="158818"/>
                    <a:pt x="121433" y="149444"/>
                  </a:cubicBezTo>
                  <a:cubicBezTo>
                    <a:pt x="122298" y="147336"/>
                    <a:pt x="123010" y="145304"/>
                    <a:pt x="123569" y="143348"/>
                  </a:cubicBezTo>
                  <a:cubicBezTo>
                    <a:pt x="124129" y="141392"/>
                    <a:pt x="124841" y="139360"/>
                    <a:pt x="125705" y="137252"/>
                  </a:cubicBezTo>
                  <a:cubicBezTo>
                    <a:pt x="127155" y="133912"/>
                    <a:pt x="127460" y="130686"/>
                    <a:pt x="126621" y="127575"/>
                  </a:cubicBezTo>
                  <a:cubicBezTo>
                    <a:pt x="125781" y="124463"/>
                    <a:pt x="124256" y="121390"/>
                    <a:pt x="122044" y="118355"/>
                  </a:cubicBezTo>
                  <a:cubicBezTo>
                    <a:pt x="114479" y="108855"/>
                    <a:pt x="109165" y="98746"/>
                    <a:pt x="106101" y="88027"/>
                  </a:cubicBezTo>
                  <a:cubicBezTo>
                    <a:pt x="103038" y="77308"/>
                    <a:pt x="101842" y="66285"/>
                    <a:pt x="102516" y="54956"/>
                  </a:cubicBezTo>
                  <a:cubicBezTo>
                    <a:pt x="102808" y="53420"/>
                    <a:pt x="103139" y="51921"/>
                    <a:pt x="103507" y="50460"/>
                  </a:cubicBezTo>
                  <a:cubicBezTo>
                    <a:pt x="103876" y="49000"/>
                    <a:pt x="104359" y="47654"/>
                    <a:pt x="104957" y="46422"/>
                  </a:cubicBezTo>
                  <a:cubicBezTo>
                    <a:pt x="107385" y="40986"/>
                    <a:pt x="109851" y="35703"/>
                    <a:pt x="112356" y="30572"/>
                  </a:cubicBezTo>
                  <a:cubicBezTo>
                    <a:pt x="114861" y="25441"/>
                    <a:pt x="117480" y="20158"/>
                    <a:pt x="120213" y="14723"/>
                  </a:cubicBezTo>
                  <a:cubicBezTo>
                    <a:pt x="120607" y="13211"/>
                    <a:pt x="121497" y="11814"/>
                    <a:pt x="122883" y="10532"/>
                  </a:cubicBezTo>
                  <a:cubicBezTo>
                    <a:pt x="124269" y="9249"/>
                    <a:pt x="125616" y="8004"/>
                    <a:pt x="126926" y="6798"/>
                  </a:cubicBezTo>
                  <a:cubicBezTo>
                    <a:pt x="131935" y="2505"/>
                    <a:pt x="135952" y="727"/>
                    <a:pt x="138978" y="1464"/>
                  </a:cubicBezTo>
                  <a:cubicBezTo>
                    <a:pt x="142004" y="2200"/>
                    <a:pt x="145106" y="5604"/>
                    <a:pt x="148285" y="11675"/>
                  </a:cubicBezTo>
                  <a:cubicBezTo>
                    <a:pt x="151959" y="17428"/>
                    <a:pt x="155747" y="22990"/>
                    <a:pt x="159650" y="28362"/>
                  </a:cubicBezTo>
                  <a:cubicBezTo>
                    <a:pt x="163554" y="33735"/>
                    <a:pt x="167495" y="39145"/>
                    <a:pt x="171474" y="44593"/>
                  </a:cubicBezTo>
                  <a:cubicBezTo>
                    <a:pt x="172097" y="45825"/>
                    <a:pt x="172834" y="47019"/>
                    <a:pt x="173686" y="48174"/>
                  </a:cubicBezTo>
                  <a:cubicBezTo>
                    <a:pt x="174538" y="49330"/>
                    <a:pt x="175428" y="50372"/>
                    <a:pt x="176356" y="51299"/>
                  </a:cubicBezTo>
                  <a:cubicBezTo>
                    <a:pt x="182192" y="57255"/>
                    <a:pt x="186082" y="64088"/>
                    <a:pt x="188027" y="71796"/>
                  </a:cubicBezTo>
                  <a:cubicBezTo>
                    <a:pt x="189972" y="79505"/>
                    <a:pt x="191574" y="87100"/>
                    <a:pt x="192832" y="94580"/>
                  </a:cubicBezTo>
                  <a:cubicBezTo>
                    <a:pt x="193656" y="100829"/>
                    <a:pt x="192955" y="106467"/>
                    <a:pt x="190727" y="111497"/>
                  </a:cubicBezTo>
                  <a:cubicBezTo>
                    <a:pt x="188500" y="116526"/>
                    <a:pt x="186761" y="121860"/>
                    <a:pt x="185510" y="127499"/>
                  </a:cubicBezTo>
                  <a:cubicBezTo>
                    <a:pt x="185116" y="129327"/>
                    <a:pt x="184378" y="131156"/>
                    <a:pt x="183298" y="132985"/>
                  </a:cubicBezTo>
                  <a:cubicBezTo>
                    <a:pt x="182217" y="134814"/>
                    <a:pt x="181327" y="136643"/>
                    <a:pt x="180628" y="138471"/>
                  </a:cubicBezTo>
                  <a:cubicBezTo>
                    <a:pt x="177462" y="149444"/>
                    <a:pt x="173267" y="155388"/>
                    <a:pt x="168041" y="156302"/>
                  </a:cubicBezTo>
                  <a:cubicBezTo>
                    <a:pt x="162816" y="157217"/>
                    <a:pt x="155417" y="153102"/>
                    <a:pt x="145843" y="143958"/>
                  </a:cubicBezTo>
                  <a:cubicBezTo>
                    <a:pt x="144280" y="142815"/>
                    <a:pt x="142830" y="143729"/>
                    <a:pt x="141495" y="146701"/>
                  </a:cubicBezTo>
                  <a:cubicBezTo>
                    <a:pt x="140160" y="149673"/>
                    <a:pt x="139169" y="152416"/>
                    <a:pt x="138520" y="154931"/>
                  </a:cubicBezTo>
                  <a:cubicBezTo>
                    <a:pt x="135876" y="162589"/>
                    <a:pt x="133537" y="170133"/>
                    <a:pt x="131503" y="177562"/>
                  </a:cubicBezTo>
                  <a:cubicBezTo>
                    <a:pt x="129468" y="184992"/>
                    <a:pt x="127129" y="192078"/>
                    <a:pt x="124485" y="198822"/>
                  </a:cubicBezTo>
                  <a:cubicBezTo>
                    <a:pt x="123302" y="202057"/>
                    <a:pt x="122158" y="205897"/>
                    <a:pt x="121052" y="210341"/>
                  </a:cubicBezTo>
                  <a:cubicBezTo>
                    <a:pt x="119946" y="214786"/>
                    <a:pt x="118649" y="218624"/>
                    <a:pt x="117162" y="221856"/>
                  </a:cubicBezTo>
                  <a:cubicBezTo>
                    <a:pt x="112203" y="231270"/>
                    <a:pt x="108542" y="240970"/>
                    <a:pt x="106178" y="250955"/>
                  </a:cubicBezTo>
                  <a:cubicBezTo>
                    <a:pt x="103813" y="260940"/>
                    <a:pt x="101374" y="271121"/>
                    <a:pt x="98858" y="281499"/>
                  </a:cubicBezTo>
                  <a:cubicBezTo>
                    <a:pt x="97258" y="287442"/>
                    <a:pt x="97411" y="291557"/>
                    <a:pt x="99316" y="293843"/>
                  </a:cubicBezTo>
                  <a:cubicBezTo>
                    <a:pt x="101223" y="296129"/>
                    <a:pt x="105340" y="297501"/>
                    <a:pt x="111669" y="297958"/>
                  </a:cubicBezTo>
                  <a:cubicBezTo>
                    <a:pt x="122400" y="298720"/>
                    <a:pt x="132977" y="298568"/>
                    <a:pt x="143402" y="297501"/>
                  </a:cubicBezTo>
                  <a:cubicBezTo>
                    <a:pt x="153828" y="296434"/>
                    <a:pt x="163795" y="293538"/>
                    <a:pt x="173305" y="288814"/>
                  </a:cubicBezTo>
                  <a:cubicBezTo>
                    <a:pt x="176420" y="286960"/>
                    <a:pt x="179496" y="284725"/>
                    <a:pt x="182535" y="282108"/>
                  </a:cubicBezTo>
                  <a:cubicBezTo>
                    <a:pt x="185573" y="279492"/>
                    <a:pt x="188192" y="276647"/>
                    <a:pt x="190392" y="273574"/>
                  </a:cubicBezTo>
                  <a:cubicBezTo>
                    <a:pt x="193910" y="268075"/>
                    <a:pt x="197244" y="262462"/>
                    <a:pt x="200392" y="256734"/>
                  </a:cubicBezTo>
                  <a:cubicBezTo>
                    <a:pt x="203540" y="251006"/>
                    <a:pt x="206627" y="245240"/>
                    <a:pt x="209654" y="239436"/>
                  </a:cubicBezTo>
                  <a:cubicBezTo>
                    <a:pt x="213972" y="232692"/>
                    <a:pt x="217376" y="225720"/>
                    <a:pt x="219865" y="218522"/>
                  </a:cubicBezTo>
                  <a:cubicBezTo>
                    <a:pt x="222354" y="211324"/>
                    <a:pt x="225453" y="204351"/>
                    <a:pt x="229162" y="197603"/>
                  </a:cubicBezTo>
                  <a:cubicBezTo>
                    <a:pt x="230101" y="196066"/>
                    <a:pt x="231117" y="194415"/>
                    <a:pt x="232210" y="192650"/>
                  </a:cubicBezTo>
                  <a:cubicBezTo>
                    <a:pt x="233302" y="190884"/>
                    <a:pt x="234318" y="189081"/>
                    <a:pt x="235258" y="187239"/>
                  </a:cubicBezTo>
                  <a:cubicBezTo>
                    <a:pt x="237086" y="182693"/>
                    <a:pt x="238763" y="178222"/>
                    <a:pt x="240287" y="173828"/>
                  </a:cubicBezTo>
                  <a:cubicBezTo>
                    <a:pt x="241811" y="169434"/>
                    <a:pt x="243182" y="164964"/>
                    <a:pt x="244402" y="160417"/>
                  </a:cubicBezTo>
                  <a:cubicBezTo>
                    <a:pt x="244833" y="158995"/>
                    <a:pt x="245341" y="157115"/>
                    <a:pt x="245926" y="154778"/>
                  </a:cubicBezTo>
                  <a:cubicBezTo>
                    <a:pt x="246510" y="152441"/>
                    <a:pt x="246408" y="149038"/>
                    <a:pt x="245621" y="144567"/>
                  </a:cubicBezTo>
                  <a:cubicBezTo>
                    <a:pt x="244148" y="139056"/>
                    <a:pt x="241608" y="134992"/>
                    <a:pt x="238001" y="132375"/>
                  </a:cubicBezTo>
                  <a:cubicBezTo>
                    <a:pt x="234394" y="129759"/>
                    <a:pt x="231244" y="126914"/>
                    <a:pt x="228552" y="123841"/>
                  </a:cubicBezTo>
                  <a:cubicBezTo>
                    <a:pt x="223294" y="117047"/>
                    <a:pt x="218265" y="110824"/>
                    <a:pt x="213464" y="105172"/>
                  </a:cubicBezTo>
                  <a:cubicBezTo>
                    <a:pt x="208664" y="99521"/>
                    <a:pt x="204549" y="93145"/>
                    <a:pt x="201120" y="86046"/>
                  </a:cubicBezTo>
                  <a:cubicBezTo>
                    <a:pt x="196732" y="75073"/>
                    <a:pt x="196610" y="63491"/>
                    <a:pt x="200755" y="51299"/>
                  </a:cubicBezTo>
                  <a:cubicBezTo>
                    <a:pt x="204900" y="39107"/>
                    <a:pt x="211118" y="26305"/>
                    <a:pt x="219408" y="12894"/>
                  </a:cubicBezTo>
                  <a:cubicBezTo>
                    <a:pt x="220386" y="11052"/>
                    <a:pt x="221783" y="9401"/>
                    <a:pt x="223599" y="7941"/>
                  </a:cubicBezTo>
                  <a:cubicBezTo>
                    <a:pt x="225415" y="6480"/>
                    <a:pt x="227269" y="5287"/>
                    <a:pt x="229162" y="4359"/>
                  </a:cubicBezTo>
                  <a:cubicBezTo>
                    <a:pt x="233048" y="2213"/>
                    <a:pt x="236248" y="1476"/>
                    <a:pt x="238763" y="2150"/>
                  </a:cubicBezTo>
                  <a:cubicBezTo>
                    <a:pt x="241277" y="2823"/>
                    <a:pt x="243563" y="4982"/>
                    <a:pt x="245621" y="8627"/>
                  </a:cubicBezTo>
                  <a:cubicBezTo>
                    <a:pt x="248478" y="13707"/>
                    <a:pt x="251907" y="18177"/>
                    <a:pt x="255908" y="22038"/>
                  </a:cubicBezTo>
                  <a:cubicBezTo>
                    <a:pt x="259908" y="25899"/>
                    <a:pt x="263794" y="29759"/>
                    <a:pt x="267566" y="33620"/>
                  </a:cubicBezTo>
                  <a:cubicBezTo>
                    <a:pt x="272494" y="38205"/>
                    <a:pt x="276964" y="43056"/>
                    <a:pt x="280978" y="48174"/>
                  </a:cubicBezTo>
                  <a:cubicBezTo>
                    <a:pt x="284991" y="53293"/>
                    <a:pt x="288242" y="58601"/>
                    <a:pt x="290731" y="64100"/>
                  </a:cubicBezTo>
                  <a:cubicBezTo>
                    <a:pt x="292725" y="68469"/>
                    <a:pt x="293767" y="73295"/>
                    <a:pt x="293855" y="78578"/>
                  </a:cubicBezTo>
                  <a:cubicBezTo>
                    <a:pt x="293944" y="83861"/>
                    <a:pt x="293919" y="88992"/>
                    <a:pt x="293779" y="93971"/>
                  </a:cubicBezTo>
                  <a:cubicBezTo>
                    <a:pt x="294021" y="101565"/>
                    <a:pt x="292776" y="108626"/>
                    <a:pt x="290045" y="115154"/>
                  </a:cubicBezTo>
                  <a:cubicBezTo>
                    <a:pt x="287315" y="121682"/>
                    <a:pt x="283480" y="127829"/>
                    <a:pt x="278539" y="133595"/>
                  </a:cubicBezTo>
                  <a:cubicBezTo>
                    <a:pt x="274209" y="138408"/>
                    <a:pt x="270678" y="143564"/>
                    <a:pt x="267947" y="149063"/>
                  </a:cubicBezTo>
                  <a:cubicBezTo>
                    <a:pt x="265217" y="154562"/>
                    <a:pt x="263668" y="160785"/>
                    <a:pt x="263299" y="167732"/>
                  </a:cubicBezTo>
                  <a:cubicBezTo>
                    <a:pt x="263172" y="170793"/>
                    <a:pt x="262512" y="173816"/>
                    <a:pt x="261318" y="176800"/>
                  </a:cubicBezTo>
                  <a:cubicBezTo>
                    <a:pt x="260124" y="179785"/>
                    <a:pt x="259159" y="182655"/>
                    <a:pt x="258422" y="185411"/>
                  </a:cubicBezTo>
                  <a:cubicBezTo>
                    <a:pt x="256238" y="196132"/>
                    <a:pt x="254358" y="206005"/>
                    <a:pt x="252784" y="215032"/>
                  </a:cubicBezTo>
                  <a:cubicBezTo>
                    <a:pt x="251209" y="224058"/>
                    <a:pt x="250244" y="233615"/>
                    <a:pt x="249888" y="243704"/>
                  </a:cubicBezTo>
                  <a:cubicBezTo>
                    <a:pt x="249494" y="251603"/>
                    <a:pt x="248758" y="259426"/>
                    <a:pt x="247678" y="267173"/>
                  </a:cubicBezTo>
                  <a:cubicBezTo>
                    <a:pt x="246599" y="274920"/>
                    <a:pt x="245710" y="282743"/>
                    <a:pt x="245011" y="290643"/>
                  </a:cubicBezTo>
                  <a:cubicBezTo>
                    <a:pt x="244770" y="293704"/>
                    <a:pt x="244643" y="296726"/>
                    <a:pt x="244630" y="299711"/>
                  </a:cubicBezTo>
                  <a:cubicBezTo>
                    <a:pt x="244618" y="302695"/>
                    <a:pt x="244338" y="305565"/>
                    <a:pt x="243792" y="308321"/>
                  </a:cubicBezTo>
                  <a:cubicBezTo>
                    <a:pt x="242662" y="321199"/>
                    <a:pt x="240198" y="333543"/>
                    <a:pt x="236401" y="345354"/>
                  </a:cubicBezTo>
                  <a:cubicBezTo>
                    <a:pt x="232603" y="357165"/>
                    <a:pt x="226939" y="367986"/>
                    <a:pt x="219408" y="377816"/>
                  </a:cubicBezTo>
                  <a:cubicBezTo>
                    <a:pt x="215022" y="383581"/>
                    <a:pt x="210231" y="388966"/>
                    <a:pt x="205036" y="393970"/>
                  </a:cubicBezTo>
                  <a:cubicBezTo>
                    <a:pt x="199841" y="398974"/>
                    <a:pt x="193129" y="401920"/>
                    <a:pt x="184900" y="402809"/>
                  </a:cubicBezTo>
                  <a:cubicBezTo>
                    <a:pt x="183349" y="403101"/>
                    <a:pt x="181721" y="403279"/>
                    <a:pt x="180018" y="403343"/>
                  </a:cubicBezTo>
                  <a:cubicBezTo>
                    <a:pt x="178314" y="403406"/>
                    <a:pt x="176687" y="403432"/>
                    <a:pt x="175136" y="403419"/>
                  </a:cubicBezTo>
                  <a:cubicBezTo>
                    <a:pt x="170266" y="403406"/>
                    <a:pt x="165511" y="403432"/>
                    <a:pt x="160871" y="403495"/>
                  </a:cubicBezTo>
                  <a:cubicBezTo>
                    <a:pt x="156230" y="403559"/>
                    <a:pt x="151628" y="403736"/>
                    <a:pt x="147064" y="404028"/>
                  </a:cubicBezTo>
                  <a:cubicBezTo>
                    <a:pt x="146454" y="404067"/>
                    <a:pt x="145843" y="404143"/>
                    <a:pt x="145233" y="404257"/>
                  </a:cubicBezTo>
                  <a:cubicBezTo>
                    <a:pt x="144623" y="404371"/>
                    <a:pt x="144013" y="404295"/>
                    <a:pt x="143402" y="404028"/>
                  </a:cubicBezTo>
                  <a:lnTo>
                    <a:pt x="50090" y="404028"/>
                  </a:lnTo>
                  <a:cubicBezTo>
                    <a:pt x="44845" y="404270"/>
                    <a:pt x="40705" y="402873"/>
                    <a:pt x="37669" y="399837"/>
                  </a:cubicBezTo>
                  <a:cubicBezTo>
                    <a:pt x="34634" y="396802"/>
                    <a:pt x="33085" y="392510"/>
                    <a:pt x="33021" y="386960"/>
                  </a:cubicBezTo>
                  <a:cubicBezTo>
                    <a:pt x="33085" y="381473"/>
                    <a:pt x="33263" y="375987"/>
                    <a:pt x="33555" y="370500"/>
                  </a:cubicBezTo>
                  <a:cubicBezTo>
                    <a:pt x="33847" y="365014"/>
                    <a:pt x="33872" y="359528"/>
                    <a:pt x="33631" y="354041"/>
                  </a:cubicBezTo>
                  <a:cubicBezTo>
                    <a:pt x="33618" y="349749"/>
                    <a:pt x="33491" y="345380"/>
                    <a:pt x="33250" y="340935"/>
                  </a:cubicBezTo>
                  <a:cubicBezTo>
                    <a:pt x="33009" y="336490"/>
                    <a:pt x="32729" y="332121"/>
                    <a:pt x="32412" y="327828"/>
                  </a:cubicBezTo>
                  <a:cubicBezTo>
                    <a:pt x="32424" y="323282"/>
                    <a:pt x="32399" y="318811"/>
                    <a:pt x="32336" y="314417"/>
                  </a:cubicBezTo>
                  <a:cubicBezTo>
                    <a:pt x="32272" y="310023"/>
                    <a:pt x="32094" y="305553"/>
                    <a:pt x="31802" y="301006"/>
                  </a:cubicBezTo>
                  <a:cubicBezTo>
                    <a:pt x="30469" y="289410"/>
                    <a:pt x="28868" y="277703"/>
                    <a:pt x="27001" y="265884"/>
                  </a:cubicBezTo>
                  <a:cubicBezTo>
                    <a:pt x="25135" y="254065"/>
                    <a:pt x="23687" y="242217"/>
                    <a:pt x="22658" y="230339"/>
                  </a:cubicBezTo>
                  <a:cubicBezTo>
                    <a:pt x="21350" y="216361"/>
                    <a:pt x="20309" y="202620"/>
                    <a:pt x="19534" y="189116"/>
                  </a:cubicBezTo>
                  <a:cubicBezTo>
                    <a:pt x="18759" y="175612"/>
                    <a:pt x="20613" y="162592"/>
                    <a:pt x="25097" y="150054"/>
                  </a:cubicBezTo>
                  <a:cubicBezTo>
                    <a:pt x="27167" y="146104"/>
                    <a:pt x="29580" y="141812"/>
                    <a:pt x="32336" y="137176"/>
                  </a:cubicBezTo>
                  <a:cubicBezTo>
                    <a:pt x="35091" y="132541"/>
                    <a:pt x="34914" y="129315"/>
                    <a:pt x="31802" y="127499"/>
                  </a:cubicBezTo>
                  <a:cubicBezTo>
                    <a:pt x="29021" y="126292"/>
                    <a:pt x="26049" y="124286"/>
                    <a:pt x="22887" y="121479"/>
                  </a:cubicBezTo>
                  <a:cubicBezTo>
                    <a:pt x="19724" y="118672"/>
                    <a:pt x="16600" y="114989"/>
                    <a:pt x="13514" y="110430"/>
                  </a:cubicBezTo>
                  <a:cubicBezTo>
                    <a:pt x="8790" y="103635"/>
                    <a:pt x="5132" y="96498"/>
                    <a:pt x="2541" y="89018"/>
                  </a:cubicBezTo>
                  <a:cubicBezTo>
                    <a:pt x="-49" y="81537"/>
                    <a:pt x="-659" y="72419"/>
                    <a:pt x="713" y="61662"/>
                  </a:cubicBezTo>
                  <a:cubicBezTo>
                    <a:pt x="2541" y="46320"/>
                    <a:pt x="3151" y="31283"/>
                    <a:pt x="2541" y="16551"/>
                  </a:cubicBezTo>
                  <a:cubicBezTo>
                    <a:pt x="2529" y="15002"/>
                    <a:pt x="2706" y="13376"/>
                    <a:pt x="3075" y="11675"/>
                  </a:cubicBezTo>
                  <a:cubicBezTo>
                    <a:pt x="3443" y="9973"/>
                    <a:pt x="4078" y="8347"/>
                    <a:pt x="4980" y="6798"/>
                  </a:cubicBezTo>
                  <a:cubicBezTo>
                    <a:pt x="7088" y="2810"/>
                    <a:pt x="9425" y="575"/>
                    <a:pt x="11990" y="9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F633925-895F-46B1-A007-74F6CC220252}"/>
                </a:ext>
              </a:extLst>
            </p:cNvPr>
            <p:cNvSpPr/>
            <p:nvPr/>
          </p:nvSpPr>
          <p:spPr>
            <a:xfrm>
              <a:off x="8185329" y="2528280"/>
              <a:ext cx="198813" cy="401007"/>
            </a:xfrm>
            <a:custGeom>
              <a:avLst/>
              <a:gdLst/>
              <a:ahLst/>
              <a:cxnLst/>
              <a:rect l="l" t="t" r="r" b="b"/>
              <a:pathLst>
                <a:path w="198813" h="401007">
                  <a:moveTo>
                    <a:pt x="17478" y="14"/>
                  </a:moveTo>
                  <a:cubicBezTo>
                    <a:pt x="20132" y="-176"/>
                    <a:pt x="23510" y="1576"/>
                    <a:pt x="27611" y="5272"/>
                  </a:cubicBezTo>
                  <a:cubicBezTo>
                    <a:pt x="30760" y="8320"/>
                    <a:pt x="34519" y="10453"/>
                    <a:pt x="38887" y="11672"/>
                  </a:cubicBezTo>
                  <a:cubicBezTo>
                    <a:pt x="43254" y="12890"/>
                    <a:pt x="47622" y="13195"/>
                    <a:pt x="51991" y="12586"/>
                  </a:cubicBezTo>
                  <a:cubicBezTo>
                    <a:pt x="68101" y="12268"/>
                    <a:pt x="84824" y="11989"/>
                    <a:pt x="102158" y="11748"/>
                  </a:cubicBezTo>
                  <a:cubicBezTo>
                    <a:pt x="119492" y="11507"/>
                    <a:pt x="135911" y="11381"/>
                    <a:pt x="151416" y="11368"/>
                  </a:cubicBezTo>
                  <a:cubicBezTo>
                    <a:pt x="155915" y="11254"/>
                    <a:pt x="159921" y="11330"/>
                    <a:pt x="163434" y="11596"/>
                  </a:cubicBezTo>
                  <a:cubicBezTo>
                    <a:pt x="166947" y="11862"/>
                    <a:pt x="170499" y="13005"/>
                    <a:pt x="174089" y="15022"/>
                  </a:cubicBezTo>
                  <a:cubicBezTo>
                    <a:pt x="176197" y="16279"/>
                    <a:pt x="178077" y="18030"/>
                    <a:pt x="179728" y="20277"/>
                  </a:cubicBezTo>
                  <a:cubicBezTo>
                    <a:pt x="181379" y="22523"/>
                    <a:pt x="182954" y="25036"/>
                    <a:pt x="184452" y="27815"/>
                  </a:cubicBezTo>
                  <a:cubicBezTo>
                    <a:pt x="188427" y="33348"/>
                    <a:pt x="190536" y="39339"/>
                    <a:pt x="190777" y="45786"/>
                  </a:cubicBezTo>
                  <a:cubicBezTo>
                    <a:pt x="191018" y="52233"/>
                    <a:pt x="191145" y="58832"/>
                    <a:pt x="191158" y="65584"/>
                  </a:cubicBezTo>
                  <a:cubicBezTo>
                    <a:pt x="191767" y="74620"/>
                    <a:pt x="191463" y="82590"/>
                    <a:pt x="190243" y="89494"/>
                  </a:cubicBezTo>
                  <a:cubicBezTo>
                    <a:pt x="189024" y="96398"/>
                    <a:pt x="186891" y="102845"/>
                    <a:pt x="183843" y="108835"/>
                  </a:cubicBezTo>
                  <a:cubicBezTo>
                    <a:pt x="182941" y="110624"/>
                    <a:pt x="181849" y="112223"/>
                    <a:pt x="180566" y="113632"/>
                  </a:cubicBezTo>
                  <a:cubicBezTo>
                    <a:pt x="179283" y="115041"/>
                    <a:pt x="177734" y="116488"/>
                    <a:pt x="175918" y="117973"/>
                  </a:cubicBezTo>
                  <a:cubicBezTo>
                    <a:pt x="173486" y="120068"/>
                    <a:pt x="171932" y="122277"/>
                    <a:pt x="171257" y="124601"/>
                  </a:cubicBezTo>
                  <a:cubicBezTo>
                    <a:pt x="170582" y="126925"/>
                    <a:pt x="170710" y="129592"/>
                    <a:pt x="171644" y="132602"/>
                  </a:cubicBezTo>
                  <a:lnTo>
                    <a:pt x="173479" y="146623"/>
                  </a:lnTo>
                  <a:cubicBezTo>
                    <a:pt x="175575" y="156364"/>
                    <a:pt x="177480" y="165990"/>
                    <a:pt x="179194" y="175503"/>
                  </a:cubicBezTo>
                  <a:cubicBezTo>
                    <a:pt x="180909" y="185015"/>
                    <a:pt x="182661" y="194489"/>
                    <a:pt x="184452" y="203925"/>
                  </a:cubicBezTo>
                  <a:cubicBezTo>
                    <a:pt x="186383" y="214390"/>
                    <a:pt x="188618" y="224550"/>
                    <a:pt x="191158" y="234405"/>
                  </a:cubicBezTo>
                  <a:cubicBezTo>
                    <a:pt x="191526" y="237733"/>
                    <a:pt x="192009" y="240831"/>
                    <a:pt x="192606" y="243702"/>
                  </a:cubicBezTo>
                  <a:cubicBezTo>
                    <a:pt x="193203" y="246572"/>
                    <a:pt x="193533" y="249366"/>
                    <a:pt x="193596" y="252084"/>
                  </a:cubicBezTo>
                  <a:cubicBezTo>
                    <a:pt x="193672" y="256872"/>
                    <a:pt x="194130" y="261469"/>
                    <a:pt x="194968" y="265876"/>
                  </a:cubicBezTo>
                  <a:cubicBezTo>
                    <a:pt x="195806" y="270283"/>
                    <a:pt x="196568" y="275033"/>
                    <a:pt x="197254" y="280125"/>
                  </a:cubicBezTo>
                  <a:cubicBezTo>
                    <a:pt x="197927" y="284799"/>
                    <a:pt x="198410" y="289930"/>
                    <a:pt x="198702" y="295518"/>
                  </a:cubicBezTo>
                  <a:cubicBezTo>
                    <a:pt x="198994" y="301106"/>
                    <a:pt x="198714" y="306541"/>
                    <a:pt x="197863" y="311824"/>
                  </a:cubicBezTo>
                  <a:cubicBezTo>
                    <a:pt x="196670" y="319711"/>
                    <a:pt x="195400" y="327255"/>
                    <a:pt x="194053" y="334456"/>
                  </a:cubicBezTo>
                  <a:cubicBezTo>
                    <a:pt x="192707" y="341657"/>
                    <a:pt x="191132" y="348743"/>
                    <a:pt x="189329" y="355716"/>
                  </a:cubicBezTo>
                  <a:cubicBezTo>
                    <a:pt x="185570" y="367400"/>
                    <a:pt x="180896" y="378169"/>
                    <a:pt x="175308" y="388024"/>
                  </a:cubicBezTo>
                  <a:cubicBezTo>
                    <a:pt x="174737" y="388913"/>
                    <a:pt x="174356" y="389726"/>
                    <a:pt x="174165" y="390463"/>
                  </a:cubicBezTo>
                  <a:cubicBezTo>
                    <a:pt x="173975" y="391199"/>
                    <a:pt x="173746" y="392012"/>
                    <a:pt x="173479" y="392901"/>
                  </a:cubicBezTo>
                  <a:cubicBezTo>
                    <a:pt x="172255" y="395441"/>
                    <a:pt x="170568" y="397524"/>
                    <a:pt x="168419" y="399150"/>
                  </a:cubicBezTo>
                  <a:cubicBezTo>
                    <a:pt x="166270" y="400775"/>
                    <a:pt x="163661" y="401334"/>
                    <a:pt x="160590" y="400826"/>
                  </a:cubicBezTo>
                  <a:cubicBezTo>
                    <a:pt x="159030" y="399861"/>
                    <a:pt x="157702" y="398438"/>
                    <a:pt x="156606" y="396559"/>
                  </a:cubicBezTo>
                  <a:cubicBezTo>
                    <a:pt x="155510" y="394679"/>
                    <a:pt x="154796" y="392647"/>
                    <a:pt x="154466" y="390463"/>
                  </a:cubicBezTo>
                  <a:cubicBezTo>
                    <a:pt x="153602" y="387123"/>
                    <a:pt x="153043" y="383592"/>
                    <a:pt x="152789" y="379871"/>
                  </a:cubicBezTo>
                  <a:cubicBezTo>
                    <a:pt x="152535" y="376150"/>
                    <a:pt x="152280" y="372162"/>
                    <a:pt x="152026" y="367908"/>
                  </a:cubicBezTo>
                  <a:cubicBezTo>
                    <a:pt x="152674" y="361202"/>
                    <a:pt x="153361" y="354192"/>
                    <a:pt x="154085" y="346876"/>
                  </a:cubicBezTo>
                  <a:cubicBezTo>
                    <a:pt x="154809" y="339561"/>
                    <a:pt x="155343" y="331941"/>
                    <a:pt x="155686" y="324016"/>
                  </a:cubicBezTo>
                  <a:cubicBezTo>
                    <a:pt x="156195" y="318517"/>
                    <a:pt x="156245" y="313056"/>
                    <a:pt x="155839" y="307633"/>
                  </a:cubicBezTo>
                  <a:cubicBezTo>
                    <a:pt x="155432" y="302211"/>
                    <a:pt x="155178" y="296902"/>
                    <a:pt x="155076" y="291708"/>
                  </a:cubicBezTo>
                  <a:cubicBezTo>
                    <a:pt x="155099" y="290071"/>
                    <a:pt x="155257" y="284607"/>
                    <a:pt x="155551" y="275316"/>
                  </a:cubicBezTo>
                  <a:cubicBezTo>
                    <a:pt x="155844" y="266025"/>
                    <a:pt x="156138" y="255414"/>
                    <a:pt x="156432" y="243482"/>
                  </a:cubicBezTo>
                  <a:cubicBezTo>
                    <a:pt x="156725" y="231549"/>
                    <a:pt x="156883" y="220802"/>
                    <a:pt x="156906" y="211240"/>
                  </a:cubicBezTo>
                  <a:lnTo>
                    <a:pt x="156906" y="151500"/>
                  </a:lnTo>
                  <a:cubicBezTo>
                    <a:pt x="156919" y="147639"/>
                    <a:pt x="156893" y="144083"/>
                    <a:pt x="156830" y="140832"/>
                  </a:cubicBezTo>
                  <a:cubicBezTo>
                    <a:pt x="156766" y="137580"/>
                    <a:pt x="156589" y="134024"/>
                    <a:pt x="156296" y="130164"/>
                  </a:cubicBezTo>
                  <a:cubicBezTo>
                    <a:pt x="156093" y="126239"/>
                    <a:pt x="154975" y="123420"/>
                    <a:pt x="152941" y="121705"/>
                  </a:cubicBezTo>
                  <a:cubicBezTo>
                    <a:pt x="150908" y="119991"/>
                    <a:pt x="147349" y="119153"/>
                    <a:pt x="142266" y="119191"/>
                  </a:cubicBezTo>
                  <a:cubicBezTo>
                    <a:pt x="138606" y="119089"/>
                    <a:pt x="134945" y="118988"/>
                    <a:pt x="131285" y="118886"/>
                  </a:cubicBezTo>
                  <a:cubicBezTo>
                    <a:pt x="127625" y="118785"/>
                    <a:pt x="123965" y="119293"/>
                    <a:pt x="120305" y="120410"/>
                  </a:cubicBezTo>
                  <a:cubicBezTo>
                    <a:pt x="115475" y="122328"/>
                    <a:pt x="109731" y="123064"/>
                    <a:pt x="103071" y="122620"/>
                  </a:cubicBezTo>
                  <a:cubicBezTo>
                    <a:pt x="96412" y="122175"/>
                    <a:pt x="90362" y="121845"/>
                    <a:pt x="84923" y="121629"/>
                  </a:cubicBezTo>
                  <a:cubicBezTo>
                    <a:pt x="79471" y="121680"/>
                    <a:pt x="74210" y="122036"/>
                    <a:pt x="69140" y="122696"/>
                  </a:cubicBezTo>
                  <a:cubicBezTo>
                    <a:pt x="64069" y="123356"/>
                    <a:pt x="58962" y="124017"/>
                    <a:pt x="53819" y="124677"/>
                  </a:cubicBezTo>
                  <a:cubicBezTo>
                    <a:pt x="44715" y="125947"/>
                    <a:pt x="36867" y="125693"/>
                    <a:pt x="30277" y="123916"/>
                  </a:cubicBezTo>
                  <a:cubicBezTo>
                    <a:pt x="23687" y="122138"/>
                    <a:pt x="18126" y="118533"/>
                    <a:pt x="13593" y="113099"/>
                  </a:cubicBezTo>
                  <a:cubicBezTo>
                    <a:pt x="11548" y="111234"/>
                    <a:pt x="9999" y="109025"/>
                    <a:pt x="8944" y="106474"/>
                  </a:cubicBezTo>
                  <a:cubicBezTo>
                    <a:pt x="7890" y="103923"/>
                    <a:pt x="6798" y="101258"/>
                    <a:pt x="5668" y="98479"/>
                  </a:cubicBezTo>
                  <a:cubicBezTo>
                    <a:pt x="2950" y="90915"/>
                    <a:pt x="1223" y="83351"/>
                    <a:pt x="486" y="75787"/>
                  </a:cubicBezTo>
                  <a:cubicBezTo>
                    <a:pt x="-250" y="68223"/>
                    <a:pt x="-149" y="60355"/>
                    <a:pt x="791" y="52182"/>
                  </a:cubicBezTo>
                  <a:cubicBezTo>
                    <a:pt x="1553" y="47334"/>
                    <a:pt x="1858" y="42562"/>
                    <a:pt x="1706" y="37866"/>
                  </a:cubicBezTo>
                  <a:cubicBezTo>
                    <a:pt x="1553" y="33171"/>
                    <a:pt x="1858" y="28399"/>
                    <a:pt x="2620" y="23551"/>
                  </a:cubicBezTo>
                  <a:cubicBezTo>
                    <a:pt x="2950" y="20772"/>
                    <a:pt x="3661" y="17954"/>
                    <a:pt x="4754" y="15098"/>
                  </a:cubicBezTo>
                  <a:cubicBezTo>
                    <a:pt x="5846" y="12242"/>
                    <a:pt x="7167" y="9577"/>
                    <a:pt x="8716" y="7101"/>
                  </a:cubicBezTo>
                  <a:cubicBezTo>
                    <a:pt x="11904" y="2567"/>
                    <a:pt x="14824" y="205"/>
                    <a:pt x="17478" y="1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B5166EB-DA3D-497F-A268-F3AA97640C66}"/>
                </a:ext>
              </a:extLst>
            </p:cNvPr>
            <p:cNvSpPr/>
            <p:nvPr/>
          </p:nvSpPr>
          <p:spPr>
            <a:xfrm>
              <a:off x="6845000" y="2529173"/>
              <a:ext cx="197078" cy="404200"/>
            </a:xfrm>
            <a:custGeom>
              <a:avLst/>
              <a:gdLst/>
              <a:ahLst/>
              <a:cxnLst/>
              <a:rect l="l" t="t" r="r" b="b"/>
              <a:pathLst>
                <a:path w="197078" h="404200">
                  <a:moveTo>
                    <a:pt x="17681" y="113"/>
                  </a:moveTo>
                  <a:cubicBezTo>
                    <a:pt x="20017" y="468"/>
                    <a:pt x="22507" y="1662"/>
                    <a:pt x="25148" y="3693"/>
                  </a:cubicBezTo>
                  <a:cubicBezTo>
                    <a:pt x="32723" y="9103"/>
                    <a:pt x="41168" y="11999"/>
                    <a:pt x="50485" y="12380"/>
                  </a:cubicBezTo>
                  <a:cubicBezTo>
                    <a:pt x="59801" y="12761"/>
                    <a:pt x="68395" y="12913"/>
                    <a:pt x="76264" y="12837"/>
                  </a:cubicBezTo>
                  <a:cubicBezTo>
                    <a:pt x="83995" y="13104"/>
                    <a:pt x="91954" y="13637"/>
                    <a:pt x="100141" y="14437"/>
                  </a:cubicBezTo>
                  <a:cubicBezTo>
                    <a:pt x="108328" y="15237"/>
                    <a:pt x="115982" y="16533"/>
                    <a:pt x="123105" y="18323"/>
                  </a:cubicBezTo>
                  <a:cubicBezTo>
                    <a:pt x="137742" y="22146"/>
                    <a:pt x="149985" y="28369"/>
                    <a:pt x="159832" y="36992"/>
                  </a:cubicBezTo>
                  <a:cubicBezTo>
                    <a:pt x="169680" y="45616"/>
                    <a:pt x="176905" y="57478"/>
                    <a:pt x="181508" y="72578"/>
                  </a:cubicBezTo>
                  <a:cubicBezTo>
                    <a:pt x="185419" y="84490"/>
                    <a:pt x="188416" y="96632"/>
                    <a:pt x="190499" y="109001"/>
                  </a:cubicBezTo>
                  <a:cubicBezTo>
                    <a:pt x="192582" y="121371"/>
                    <a:pt x="194055" y="133817"/>
                    <a:pt x="194919" y="146339"/>
                  </a:cubicBezTo>
                  <a:cubicBezTo>
                    <a:pt x="196100" y="164627"/>
                    <a:pt x="196786" y="182915"/>
                    <a:pt x="196976" y="201203"/>
                  </a:cubicBezTo>
                  <a:cubicBezTo>
                    <a:pt x="197167" y="219491"/>
                    <a:pt x="197090" y="237779"/>
                    <a:pt x="196748" y="256067"/>
                  </a:cubicBezTo>
                  <a:cubicBezTo>
                    <a:pt x="196608" y="268247"/>
                    <a:pt x="196125" y="280312"/>
                    <a:pt x="195300" y="292262"/>
                  </a:cubicBezTo>
                  <a:cubicBezTo>
                    <a:pt x="194474" y="304213"/>
                    <a:pt x="194144" y="316126"/>
                    <a:pt x="194309" y="328000"/>
                  </a:cubicBezTo>
                  <a:cubicBezTo>
                    <a:pt x="194520" y="333618"/>
                    <a:pt x="194708" y="340602"/>
                    <a:pt x="194874" y="348952"/>
                  </a:cubicBezTo>
                  <a:cubicBezTo>
                    <a:pt x="195039" y="357302"/>
                    <a:pt x="195137" y="365009"/>
                    <a:pt x="195167" y="372072"/>
                  </a:cubicBezTo>
                  <a:cubicBezTo>
                    <a:pt x="195197" y="379135"/>
                    <a:pt x="195114" y="383545"/>
                    <a:pt x="194919" y="385303"/>
                  </a:cubicBezTo>
                  <a:cubicBezTo>
                    <a:pt x="194335" y="390357"/>
                    <a:pt x="192760" y="394726"/>
                    <a:pt x="190194" y="398409"/>
                  </a:cubicBezTo>
                  <a:cubicBezTo>
                    <a:pt x="187629" y="402092"/>
                    <a:pt x="183921" y="404022"/>
                    <a:pt x="179069" y="404200"/>
                  </a:cubicBezTo>
                  <a:cubicBezTo>
                    <a:pt x="164774" y="403781"/>
                    <a:pt x="153520" y="403095"/>
                    <a:pt x="145308" y="402143"/>
                  </a:cubicBezTo>
                  <a:cubicBezTo>
                    <a:pt x="137096" y="401190"/>
                    <a:pt x="128275" y="400657"/>
                    <a:pt x="118846" y="400543"/>
                  </a:cubicBezTo>
                  <a:cubicBezTo>
                    <a:pt x="110026" y="400632"/>
                    <a:pt x="101205" y="401063"/>
                    <a:pt x="92385" y="401838"/>
                  </a:cubicBezTo>
                  <a:cubicBezTo>
                    <a:pt x="83564" y="402613"/>
                    <a:pt x="74743" y="403197"/>
                    <a:pt x="65923" y="403591"/>
                  </a:cubicBezTo>
                  <a:cubicBezTo>
                    <a:pt x="58611" y="403845"/>
                    <a:pt x="51336" y="403794"/>
                    <a:pt x="44097" y="403438"/>
                  </a:cubicBezTo>
                  <a:cubicBezTo>
                    <a:pt x="36858" y="403083"/>
                    <a:pt x="29729" y="402727"/>
                    <a:pt x="22710" y="402371"/>
                  </a:cubicBezTo>
                  <a:cubicBezTo>
                    <a:pt x="16436" y="402460"/>
                    <a:pt x="12220" y="401216"/>
                    <a:pt x="10061" y="398638"/>
                  </a:cubicBezTo>
                  <a:cubicBezTo>
                    <a:pt x="7902" y="396060"/>
                    <a:pt x="7038" y="391615"/>
                    <a:pt x="7470" y="385303"/>
                  </a:cubicBezTo>
                  <a:cubicBezTo>
                    <a:pt x="7511" y="379282"/>
                    <a:pt x="7699" y="371342"/>
                    <a:pt x="8034" y="361483"/>
                  </a:cubicBezTo>
                  <a:cubicBezTo>
                    <a:pt x="8369" y="351624"/>
                    <a:pt x="8602" y="341833"/>
                    <a:pt x="8734" y="332109"/>
                  </a:cubicBezTo>
                  <a:cubicBezTo>
                    <a:pt x="8866" y="322386"/>
                    <a:pt x="8648" y="314717"/>
                    <a:pt x="8079" y="309103"/>
                  </a:cubicBezTo>
                  <a:cubicBezTo>
                    <a:pt x="6886" y="297546"/>
                    <a:pt x="6073" y="286065"/>
                    <a:pt x="5641" y="274660"/>
                  </a:cubicBezTo>
                  <a:cubicBezTo>
                    <a:pt x="5209" y="263256"/>
                    <a:pt x="5006" y="251775"/>
                    <a:pt x="5031" y="240218"/>
                  </a:cubicBezTo>
                  <a:cubicBezTo>
                    <a:pt x="4930" y="234596"/>
                    <a:pt x="4998" y="226332"/>
                    <a:pt x="5235" y="215427"/>
                  </a:cubicBezTo>
                  <a:cubicBezTo>
                    <a:pt x="5472" y="204522"/>
                    <a:pt x="6488" y="193008"/>
                    <a:pt x="8283" y="180883"/>
                  </a:cubicBezTo>
                  <a:cubicBezTo>
                    <a:pt x="10078" y="168759"/>
                    <a:pt x="13261" y="158057"/>
                    <a:pt x="17833" y="148778"/>
                  </a:cubicBezTo>
                  <a:cubicBezTo>
                    <a:pt x="22811" y="141475"/>
                    <a:pt x="25961" y="135354"/>
                    <a:pt x="27282" y="130414"/>
                  </a:cubicBezTo>
                  <a:cubicBezTo>
                    <a:pt x="28602" y="125473"/>
                    <a:pt x="25656" y="119809"/>
                    <a:pt x="18443" y="113421"/>
                  </a:cubicBezTo>
                  <a:cubicBezTo>
                    <a:pt x="13642" y="108798"/>
                    <a:pt x="9984" y="102499"/>
                    <a:pt x="7470" y="94523"/>
                  </a:cubicBezTo>
                  <a:cubicBezTo>
                    <a:pt x="4955" y="86548"/>
                    <a:pt x="3126" y="79029"/>
                    <a:pt x="1983" y="71968"/>
                  </a:cubicBezTo>
                  <a:cubicBezTo>
                    <a:pt x="1107" y="66495"/>
                    <a:pt x="574" y="60983"/>
                    <a:pt x="383" y="55433"/>
                  </a:cubicBezTo>
                  <a:cubicBezTo>
                    <a:pt x="193" y="49883"/>
                    <a:pt x="117" y="44219"/>
                    <a:pt x="155" y="38440"/>
                  </a:cubicBezTo>
                  <a:cubicBezTo>
                    <a:pt x="-125" y="34757"/>
                    <a:pt x="-23" y="30998"/>
                    <a:pt x="459" y="27163"/>
                  </a:cubicBezTo>
                  <a:cubicBezTo>
                    <a:pt x="942" y="23327"/>
                    <a:pt x="1653" y="19568"/>
                    <a:pt x="2593" y="15885"/>
                  </a:cubicBezTo>
                  <a:cubicBezTo>
                    <a:pt x="4219" y="8976"/>
                    <a:pt x="7063" y="4202"/>
                    <a:pt x="11127" y="1561"/>
                  </a:cubicBezTo>
                  <a:cubicBezTo>
                    <a:pt x="13159" y="240"/>
                    <a:pt x="15344" y="-242"/>
                    <a:pt x="17681" y="113"/>
                  </a:cubicBezTo>
                  <a:close/>
                  <a:moveTo>
                    <a:pt x="65923" y="124394"/>
                  </a:moveTo>
                  <a:cubicBezTo>
                    <a:pt x="58598" y="123276"/>
                    <a:pt x="52565" y="124902"/>
                    <a:pt x="47825" y="129271"/>
                  </a:cubicBezTo>
                  <a:cubicBezTo>
                    <a:pt x="43086" y="133639"/>
                    <a:pt x="39791" y="140142"/>
                    <a:pt x="37940" y="148778"/>
                  </a:cubicBezTo>
                  <a:cubicBezTo>
                    <a:pt x="37307" y="151826"/>
                    <a:pt x="36749" y="154874"/>
                    <a:pt x="36267" y="157922"/>
                  </a:cubicBezTo>
                  <a:cubicBezTo>
                    <a:pt x="35786" y="160970"/>
                    <a:pt x="35532" y="164018"/>
                    <a:pt x="35507" y="167066"/>
                  </a:cubicBezTo>
                  <a:cubicBezTo>
                    <a:pt x="34842" y="181388"/>
                    <a:pt x="34279" y="194061"/>
                    <a:pt x="33816" y="205087"/>
                  </a:cubicBezTo>
                  <a:cubicBezTo>
                    <a:pt x="33354" y="216112"/>
                    <a:pt x="33331" y="227341"/>
                    <a:pt x="33748" y="238773"/>
                  </a:cubicBezTo>
                  <a:cubicBezTo>
                    <a:pt x="34164" y="250205"/>
                    <a:pt x="35359" y="263691"/>
                    <a:pt x="37332" y="279232"/>
                  </a:cubicBezTo>
                  <a:cubicBezTo>
                    <a:pt x="37877" y="282864"/>
                    <a:pt x="39068" y="285811"/>
                    <a:pt x="40906" y="288071"/>
                  </a:cubicBezTo>
                  <a:cubicBezTo>
                    <a:pt x="42744" y="290332"/>
                    <a:pt x="45608" y="292059"/>
                    <a:pt x="49498" y="293253"/>
                  </a:cubicBezTo>
                  <a:cubicBezTo>
                    <a:pt x="54631" y="294612"/>
                    <a:pt x="59574" y="295095"/>
                    <a:pt x="64326" y="294701"/>
                  </a:cubicBezTo>
                  <a:cubicBezTo>
                    <a:pt x="69079" y="294307"/>
                    <a:pt x="73869" y="294028"/>
                    <a:pt x="78698" y="293863"/>
                  </a:cubicBezTo>
                  <a:cubicBezTo>
                    <a:pt x="92106" y="293558"/>
                    <a:pt x="105590" y="293405"/>
                    <a:pt x="119151" y="293405"/>
                  </a:cubicBezTo>
                  <a:cubicBezTo>
                    <a:pt x="132711" y="293405"/>
                    <a:pt x="146195" y="293558"/>
                    <a:pt x="159604" y="293863"/>
                  </a:cubicBezTo>
                  <a:cubicBezTo>
                    <a:pt x="163862" y="293901"/>
                    <a:pt x="167360" y="293063"/>
                    <a:pt x="170097" y="291348"/>
                  </a:cubicBezTo>
                  <a:cubicBezTo>
                    <a:pt x="172835" y="289634"/>
                    <a:pt x="174812" y="286814"/>
                    <a:pt x="176028" y="282890"/>
                  </a:cubicBezTo>
                  <a:cubicBezTo>
                    <a:pt x="176991" y="279245"/>
                    <a:pt x="177803" y="275562"/>
                    <a:pt x="178462" y="271841"/>
                  </a:cubicBezTo>
                  <a:cubicBezTo>
                    <a:pt x="179121" y="268120"/>
                    <a:pt x="179323" y="264284"/>
                    <a:pt x="179069" y="260335"/>
                  </a:cubicBezTo>
                  <a:cubicBezTo>
                    <a:pt x="179221" y="250848"/>
                    <a:pt x="178917" y="241323"/>
                    <a:pt x="178157" y="231760"/>
                  </a:cubicBezTo>
                  <a:cubicBezTo>
                    <a:pt x="177396" y="222197"/>
                    <a:pt x="175267" y="212824"/>
                    <a:pt x="171770" y="203642"/>
                  </a:cubicBezTo>
                  <a:cubicBezTo>
                    <a:pt x="169666" y="197901"/>
                    <a:pt x="167486" y="192313"/>
                    <a:pt x="165231" y="186878"/>
                  </a:cubicBezTo>
                  <a:cubicBezTo>
                    <a:pt x="162975" y="181442"/>
                    <a:pt x="160491" y="175854"/>
                    <a:pt x="157779" y="170114"/>
                  </a:cubicBezTo>
                  <a:cubicBezTo>
                    <a:pt x="153875" y="161630"/>
                    <a:pt x="149059" y="154518"/>
                    <a:pt x="143331" y="148778"/>
                  </a:cubicBezTo>
                  <a:cubicBezTo>
                    <a:pt x="137603" y="143037"/>
                    <a:pt x="130658" y="138364"/>
                    <a:pt x="122496" y="134757"/>
                  </a:cubicBezTo>
                  <a:cubicBezTo>
                    <a:pt x="113334" y="131011"/>
                    <a:pt x="103981" y="128598"/>
                    <a:pt x="94438" y="127518"/>
                  </a:cubicBezTo>
                  <a:cubicBezTo>
                    <a:pt x="84895" y="126439"/>
                    <a:pt x="75390" y="125397"/>
                    <a:pt x="65923" y="12439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0290FF7-4F0E-40EC-9A8A-A6CFF9A8A12A}"/>
                </a:ext>
              </a:extLst>
            </p:cNvPr>
            <p:cNvSpPr/>
            <p:nvPr/>
          </p:nvSpPr>
          <p:spPr>
            <a:xfrm>
              <a:off x="7402067" y="2529641"/>
              <a:ext cx="229041" cy="402538"/>
            </a:xfrm>
            <a:custGeom>
              <a:avLst/>
              <a:gdLst/>
              <a:ahLst/>
              <a:cxnLst/>
              <a:rect l="l" t="t" r="r" b="b"/>
              <a:pathLst>
                <a:path w="229041" h="402538">
                  <a:moveTo>
                    <a:pt x="13471" y="255"/>
                  </a:moveTo>
                  <a:cubicBezTo>
                    <a:pt x="16685" y="-647"/>
                    <a:pt x="19860" y="851"/>
                    <a:pt x="22996" y="4748"/>
                  </a:cubicBezTo>
                  <a:cubicBezTo>
                    <a:pt x="30261" y="12933"/>
                    <a:pt x="38440" y="19862"/>
                    <a:pt x="47533" y="25535"/>
                  </a:cubicBezTo>
                  <a:cubicBezTo>
                    <a:pt x="56626" y="31207"/>
                    <a:pt x="65110" y="37679"/>
                    <a:pt x="72984" y="44951"/>
                  </a:cubicBezTo>
                  <a:cubicBezTo>
                    <a:pt x="76019" y="47971"/>
                    <a:pt x="78330" y="51220"/>
                    <a:pt x="79918" y="54697"/>
                  </a:cubicBezTo>
                  <a:cubicBezTo>
                    <a:pt x="81505" y="58174"/>
                    <a:pt x="82445" y="62032"/>
                    <a:pt x="82737" y="66271"/>
                  </a:cubicBezTo>
                  <a:cubicBezTo>
                    <a:pt x="83334" y="71118"/>
                    <a:pt x="83969" y="76042"/>
                    <a:pt x="84642" y="81042"/>
                  </a:cubicBezTo>
                  <a:cubicBezTo>
                    <a:pt x="85315" y="86042"/>
                    <a:pt x="86103" y="91270"/>
                    <a:pt x="87004" y="96727"/>
                  </a:cubicBezTo>
                  <a:cubicBezTo>
                    <a:pt x="92961" y="93580"/>
                    <a:pt x="98117" y="88606"/>
                    <a:pt x="102473" y="81803"/>
                  </a:cubicBezTo>
                  <a:cubicBezTo>
                    <a:pt x="106829" y="75002"/>
                    <a:pt x="109395" y="68809"/>
                    <a:pt x="110169" y="63225"/>
                  </a:cubicBezTo>
                  <a:cubicBezTo>
                    <a:pt x="110880" y="50941"/>
                    <a:pt x="112506" y="38961"/>
                    <a:pt x="115046" y="27286"/>
                  </a:cubicBezTo>
                  <a:cubicBezTo>
                    <a:pt x="115948" y="22083"/>
                    <a:pt x="117802" y="18479"/>
                    <a:pt x="120609" y="16474"/>
                  </a:cubicBezTo>
                  <a:cubicBezTo>
                    <a:pt x="123415" y="14469"/>
                    <a:pt x="127251" y="14215"/>
                    <a:pt x="132115" y="15712"/>
                  </a:cubicBezTo>
                  <a:cubicBezTo>
                    <a:pt x="140548" y="17641"/>
                    <a:pt x="148676" y="21093"/>
                    <a:pt x="156499" y="26068"/>
                  </a:cubicBezTo>
                  <a:cubicBezTo>
                    <a:pt x="165833" y="31931"/>
                    <a:pt x="173834" y="38783"/>
                    <a:pt x="180502" y="46626"/>
                  </a:cubicBezTo>
                  <a:cubicBezTo>
                    <a:pt x="187169" y="54469"/>
                    <a:pt x="193189" y="62844"/>
                    <a:pt x="198561" y="71753"/>
                  </a:cubicBezTo>
                  <a:cubicBezTo>
                    <a:pt x="203705" y="80268"/>
                    <a:pt x="207896" y="89126"/>
                    <a:pt x="211134" y="98326"/>
                  </a:cubicBezTo>
                  <a:cubicBezTo>
                    <a:pt x="214373" y="107527"/>
                    <a:pt x="216887" y="117146"/>
                    <a:pt x="218678" y="127184"/>
                  </a:cubicBezTo>
                  <a:cubicBezTo>
                    <a:pt x="221205" y="141486"/>
                    <a:pt x="223466" y="158110"/>
                    <a:pt x="225460" y="177057"/>
                  </a:cubicBezTo>
                  <a:cubicBezTo>
                    <a:pt x="227454" y="196004"/>
                    <a:pt x="228648" y="213694"/>
                    <a:pt x="229041" y="230128"/>
                  </a:cubicBezTo>
                  <a:cubicBezTo>
                    <a:pt x="228902" y="243542"/>
                    <a:pt x="227962" y="257069"/>
                    <a:pt x="226222" y="270711"/>
                  </a:cubicBezTo>
                  <a:cubicBezTo>
                    <a:pt x="224482" y="284354"/>
                    <a:pt x="222780" y="298034"/>
                    <a:pt x="221116" y="311752"/>
                  </a:cubicBezTo>
                  <a:cubicBezTo>
                    <a:pt x="219529" y="323313"/>
                    <a:pt x="217827" y="334912"/>
                    <a:pt x="216011" y="346549"/>
                  </a:cubicBezTo>
                  <a:cubicBezTo>
                    <a:pt x="214195" y="358186"/>
                    <a:pt x="212646" y="369937"/>
                    <a:pt x="211363" y="381802"/>
                  </a:cubicBezTo>
                  <a:cubicBezTo>
                    <a:pt x="210563" y="389061"/>
                    <a:pt x="208505" y="394340"/>
                    <a:pt x="205191" y="397640"/>
                  </a:cubicBezTo>
                  <a:cubicBezTo>
                    <a:pt x="201876" y="400939"/>
                    <a:pt x="196618" y="402564"/>
                    <a:pt x="189417" y="402513"/>
                  </a:cubicBezTo>
                  <a:cubicBezTo>
                    <a:pt x="183321" y="402615"/>
                    <a:pt x="177225" y="402412"/>
                    <a:pt x="171129" y="401904"/>
                  </a:cubicBezTo>
                  <a:cubicBezTo>
                    <a:pt x="168883" y="401706"/>
                    <a:pt x="163148" y="401569"/>
                    <a:pt x="153925" y="401495"/>
                  </a:cubicBezTo>
                  <a:cubicBezTo>
                    <a:pt x="144702" y="401420"/>
                    <a:pt x="135716" y="401380"/>
                    <a:pt x="126967" y="401373"/>
                  </a:cubicBezTo>
                  <a:cubicBezTo>
                    <a:pt x="118218" y="401366"/>
                    <a:pt x="113432" y="401365"/>
                    <a:pt x="112608" y="401370"/>
                  </a:cubicBezTo>
                  <a:cubicBezTo>
                    <a:pt x="107705" y="401125"/>
                    <a:pt x="102727" y="401138"/>
                    <a:pt x="97672" y="401408"/>
                  </a:cubicBezTo>
                  <a:cubicBezTo>
                    <a:pt x="92618" y="401678"/>
                    <a:pt x="87639" y="401844"/>
                    <a:pt x="82737" y="401904"/>
                  </a:cubicBezTo>
                  <a:cubicBezTo>
                    <a:pt x="79067" y="401929"/>
                    <a:pt x="75282" y="401879"/>
                    <a:pt x="71383" y="401752"/>
                  </a:cubicBezTo>
                  <a:cubicBezTo>
                    <a:pt x="67485" y="401625"/>
                    <a:pt x="63548" y="401269"/>
                    <a:pt x="59572" y="400686"/>
                  </a:cubicBezTo>
                  <a:cubicBezTo>
                    <a:pt x="52257" y="399569"/>
                    <a:pt x="49819" y="395102"/>
                    <a:pt x="52257" y="387285"/>
                  </a:cubicBezTo>
                  <a:cubicBezTo>
                    <a:pt x="54124" y="380267"/>
                    <a:pt x="56182" y="373287"/>
                    <a:pt x="58429" y="366346"/>
                  </a:cubicBezTo>
                  <a:cubicBezTo>
                    <a:pt x="60677" y="359404"/>
                    <a:pt x="62887" y="352577"/>
                    <a:pt x="65059" y="345864"/>
                  </a:cubicBezTo>
                  <a:cubicBezTo>
                    <a:pt x="66608" y="340407"/>
                    <a:pt x="68234" y="335026"/>
                    <a:pt x="69936" y="329721"/>
                  </a:cubicBezTo>
                  <a:cubicBezTo>
                    <a:pt x="71637" y="324417"/>
                    <a:pt x="73263" y="319036"/>
                    <a:pt x="74812" y="313579"/>
                  </a:cubicBezTo>
                  <a:cubicBezTo>
                    <a:pt x="76717" y="307069"/>
                    <a:pt x="79156" y="302729"/>
                    <a:pt x="82128" y="300559"/>
                  </a:cubicBezTo>
                  <a:cubicBezTo>
                    <a:pt x="85099" y="298389"/>
                    <a:pt x="89976" y="297247"/>
                    <a:pt x="96758" y="297133"/>
                  </a:cubicBezTo>
                  <a:cubicBezTo>
                    <a:pt x="105750" y="297120"/>
                    <a:pt x="114284" y="296993"/>
                    <a:pt x="122361" y="296752"/>
                  </a:cubicBezTo>
                  <a:cubicBezTo>
                    <a:pt x="130438" y="296511"/>
                    <a:pt x="137144" y="296232"/>
                    <a:pt x="142478" y="295914"/>
                  </a:cubicBezTo>
                  <a:cubicBezTo>
                    <a:pt x="149488" y="295635"/>
                    <a:pt x="156499" y="295432"/>
                    <a:pt x="163509" y="295305"/>
                  </a:cubicBezTo>
                  <a:cubicBezTo>
                    <a:pt x="170520" y="295178"/>
                    <a:pt x="177530" y="294975"/>
                    <a:pt x="184540" y="294696"/>
                  </a:cubicBezTo>
                  <a:cubicBezTo>
                    <a:pt x="190662" y="294696"/>
                    <a:pt x="195488" y="293173"/>
                    <a:pt x="199018" y="290128"/>
                  </a:cubicBezTo>
                  <a:cubicBezTo>
                    <a:pt x="202549" y="287082"/>
                    <a:pt x="204632" y="282513"/>
                    <a:pt x="205267" y="276422"/>
                  </a:cubicBezTo>
                  <a:cubicBezTo>
                    <a:pt x="205876" y="269722"/>
                    <a:pt x="205876" y="263021"/>
                    <a:pt x="205267" y="256321"/>
                  </a:cubicBezTo>
                  <a:cubicBezTo>
                    <a:pt x="205178" y="243567"/>
                    <a:pt x="203832" y="231156"/>
                    <a:pt x="201228" y="219087"/>
                  </a:cubicBezTo>
                  <a:cubicBezTo>
                    <a:pt x="198625" y="207019"/>
                    <a:pt x="195297" y="195065"/>
                    <a:pt x="191246" y="183224"/>
                  </a:cubicBezTo>
                  <a:cubicBezTo>
                    <a:pt x="189468" y="178161"/>
                    <a:pt x="187233" y="173212"/>
                    <a:pt x="184540" y="168377"/>
                  </a:cubicBezTo>
                  <a:cubicBezTo>
                    <a:pt x="181848" y="163542"/>
                    <a:pt x="178394" y="158136"/>
                    <a:pt x="174177" y="152159"/>
                  </a:cubicBezTo>
                  <a:cubicBezTo>
                    <a:pt x="170520" y="147070"/>
                    <a:pt x="166710" y="142780"/>
                    <a:pt x="162747" y="139291"/>
                  </a:cubicBezTo>
                  <a:cubicBezTo>
                    <a:pt x="158785" y="135801"/>
                    <a:pt x="154670" y="132577"/>
                    <a:pt x="150403" y="129621"/>
                  </a:cubicBezTo>
                  <a:cubicBezTo>
                    <a:pt x="145564" y="126232"/>
                    <a:pt x="140611" y="123567"/>
                    <a:pt x="135544" y="121626"/>
                  </a:cubicBezTo>
                  <a:cubicBezTo>
                    <a:pt x="130477" y="119684"/>
                    <a:pt x="125066" y="118694"/>
                    <a:pt x="119313" y="118656"/>
                  </a:cubicBezTo>
                  <a:cubicBezTo>
                    <a:pt x="115389" y="118174"/>
                    <a:pt x="111503" y="117616"/>
                    <a:pt x="107655" y="116981"/>
                  </a:cubicBezTo>
                  <a:cubicBezTo>
                    <a:pt x="103807" y="116347"/>
                    <a:pt x="99768" y="116702"/>
                    <a:pt x="95539" y="118047"/>
                  </a:cubicBezTo>
                  <a:cubicBezTo>
                    <a:pt x="83702" y="122286"/>
                    <a:pt x="74152" y="128428"/>
                    <a:pt x="66888" y="136473"/>
                  </a:cubicBezTo>
                  <a:cubicBezTo>
                    <a:pt x="59623" y="144519"/>
                    <a:pt x="54340" y="154621"/>
                    <a:pt x="51038" y="166778"/>
                  </a:cubicBezTo>
                  <a:cubicBezTo>
                    <a:pt x="47139" y="181372"/>
                    <a:pt x="45336" y="195889"/>
                    <a:pt x="45628" y="210331"/>
                  </a:cubicBezTo>
                  <a:cubicBezTo>
                    <a:pt x="45920" y="224773"/>
                    <a:pt x="46098" y="239290"/>
                    <a:pt x="46161" y="253884"/>
                  </a:cubicBezTo>
                  <a:cubicBezTo>
                    <a:pt x="45971" y="263630"/>
                    <a:pt x="46352" y="273376"/>
                    <a:pt x="47304" y="283123"/>
                  </a:cubicBezTo>
                  <a:cubicBezTo>
                    <a:pt x="48257" y="292869"/>
                    <a:pt x="49095" y="302615"/>
                    <a:pt x="49819" y="312361"/>
                  </a:cubicBezTo>
                  <a:cubicBezTo>
                    <a:pt x="50022" y="313960"/>
                    <a:pt x="49768" y="316701"/>
                    <a:pt x="49057" y="320584"/>
                  </a:cubicBezTo>
                  <a:cubicBezTo>
                    <a:pt x="48346" y="324468"/>
                    <a:pt x="47787" y="327209"/>
                    <a:pt x="47380" y="328808"/>
                  </a:cubicBezTo>
                  <a:cubicBezTo>
                    <a:pt x="41958" y="348135"/>
                    <a:pt x="38021" y="362475"/>
                    <a:pt x="35569" y="371828"/>
                  </a:cubicBezTo>
                  <a:cubicBezTo>
                    <a:pt x="33118" y="381181"/>
                    <a:pt x="29943" y="388363"/>
                    <a:pt x="26044" y="393376"/>
                  </a:cubicBezTo>
                  <a:cubicBezTo>
                    <a:pt x="24673" y="395587"/>
                    <a:pt x="23454" y="397426"/>
                    <a:pt x="22387" y="398892"/>
                  </a:cubicBezTo>
                  <a:cubicBezTo>
                    <a:pt x="21320" y="400359"/>
                    <a:pt x="19491" y="400979"/>
                    <a:pt x="16900" y="400753"/>
                  </a:cubicBezTo>
                  <a:cubicBezTo>
                    <a:pt x="14107" y="400484"/>
                    <a:pt x="11922" y="399788"/>
                    <a:pt x="10347" y="398664"/>
                  </a:cubicBezTo>
                  <a:cubicBezTo>
                    <a:pt x="8772" y="397540"/>
                    <a:pt x="8112" y="395777"/>
                    <a:pt x="8366" y="393376"/>
                  </a:cubicBezTo>
                  <a:cubicBezTo>
                    <a:pt x="8849" y="389988"/>
                    <a:pt x="9865" y="387475"/>
                    <a:pt x="11414" y="385838"/>
                  </a:cubicBezTo>
                  <a:cubicBezTo>
                    <a:pt x="12963" y="384201"/>
                    <a:pt x="13980" y="381841"/>
                    <a:pt x="14462" y="378757"/>
                  </a:cubicBezTo>
                  <a:cubicBezTo>
                    <a:pt x="14729" y="368630"/>
                    <a:pt x="14805" y="357361"/>
                    <a:pt x="14691" y="344950"/>
                  </a:cubicBezTo>
                  <a:cubicBezTo>
                    <a:pt x="14576" y="332539"/>
                    <a:pt x="14500" y="321270"/>
                    <a:pt x="14462" y="311143"/>
                  </a:cubicBezTo>
                  <a:lnTo>
                    <a:pt x="14462" y="297133"/>
                  </a:lnTo>
                  <a:cubicBezTo>
                    <a:pt x="14373" y="284011"/>
                    <a:pt x="14246" y="270813"/>
                    <a:pt x="14081" y="257539"/>
                  </a:cubicBezTo>
                  <a:cubicBezTo>
                    <a:pt x="13916" y="244265"/>
                    <a:pt x="14246" y="231067"/>
                    <a:pt x="15072" y="217945"/>
                  </a:cubicBezTo>
                  <a:cubicBezTo>
                    <a:pt x="16151" y="202793"/>
                    <a:pt x="18412" y="190458"/>
                    <a:pt x="21853" y="180940"/>
                  </a:cubicBezTo>
                  <a:cubicBezTo>
                    <a:pt x="25295" y="171423"/>
                    <a:pt x="30756" y="160610"/>
                    <a:pt x="38236" y="148504"/>
                  </a:cubicBezTo>
                  <a:cubicBezTo>
                    <a:pt x="41919" y="142286"/>
                    <a:pt x="43240" y="137362"/>
                    <a:pt x="42199" y="133732"/>
                  </a:cubicBezTo>
                  <a:cubicBezTo>
                    <a:pt x="41157" y="130103"/>
                    <a:pt x="37601" y="126702"/>
                    <a:pt x="31531" y="123529"/>
                  </a:cubicBezTo>
                  <a:cubicBezTo>
                    <a:pt x="25067" y="120509"/>
                    <a:pt x="19555" y="116651"/>
                    <a:pt x="14996" y="111956"/>
                  </a:cubicBezTo>
                  <a:cubicBezTo>
                    <a:pt x="10436" y="107260"/>
                    <a:pt x="7210" y="101575"/>
                    <a:pt x="5318" y="94900"/>
                  </a:cubicBezTo>
                  <a:cubicBezTo>
                    <a:pt x="2905" y="87781"/>
                    <a:pt x="1330" y="81156"/>
                    <a:pt x="594" y="75027"/>
                  </a:cubicBezTo>
                  <a:cubicBezTo>
                    <a:pt x="-143" y="68897"/>
                    <a:pt x="-194" y="62121"/>
                    <a:pt x="441" y="54697"/>
                  </a:cubicBezTo>
                  <a:cubicBezTo>
                    <a:pt x="759" y="49976"/>
                    <a:pt x="1038" y="44799"/>
                    <a:pt x="1279" y="39164"/>
                  </a:cubicBezTo>
                  <a:cubicBezTo>
                    <a:pt x="1521" y="33530"/>
                    <a:pt x="1648" y="28352"/>
                    <a:pt x="1661" y="23631"/>
                  </a:cubicBezTo>
                  <a:cubicBezTo>
                    <a:pt x="2270" y="18758"/>
                    <a:pt x="3489" y="13885"/>
                    <a:pt x="5318" y="9012"/>
                  </a:cubicBezTo>
                  <a:cubicBezTo>
                    <a:pt x="7541" y="4075"/>
                    <a:pt x="10258" y="1156"/>
                    <a:pt x="13471" y="25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BA19026-5FB7-4D90-AF2A-EC1EF51AE901}"/>
                </a:ext>
              </a:extLst>
            </p:cNvPr>
            <p:cNvSpPr/>
            <p:nvPr/>
          </p:nvSpPr>
          <p:spPr>
            <a:xfrm>
              <a:off x="7170887" y="2530926"/>
              <a:ext cx="106835" cy="228124"/>
            </a:xfrm>
            <a:custGeom>
              <a:avLst/>
              <a:gdLst/>
              <a:ahLst/>
              <a:cxnLst/>
              <a:rect l="l" t="t" r="r" b="b"/>
              <a:pathLst>
                <a:path w="106835" h="228124">
                  <a:moveTo>
                    <a:pt x="15944" y="192"/>
                  </a:moveTo>
                  <a:cubicBezTo>
                    <a:pt x="17354" y="497"/>
                    <a:pt x="18831" y="1164"/>
                    <a:pt x="20374" y="2192"/>
                  </a:cubicBezTo>
                  <a:cubicBezTo>
                    <a:pt x="25327" y="7457"/>
                    <a:pt x="31880" y="11237"/>
                    <a:pt x="40033" y="13533"/>
                  </a:cubicBezTo>
                  <a:cubicBezTo>
                    <a:pt x="48187" y="15829"/>
                    <a:pt x="55654" y="17935"/>
                    <a:pt x="62436" y="19851"/>
                  </a:cubicBezTo>
                  <a:cubicBezTo>
                    <a:pt x="69256" y="22502"/>
                    <a:pt x="76190" y="25876"/>
                    <a:pt x="83238" y="29974"/>
                  </a:cubicBezTo>
                  <a:cubicBezTo>
                    <a:pt x="90287" y="34072"/>
                    <a:pt x="94935" y="39425"/>
                    <a:pt x="97183" y="46034"/>
                  </a:cubicBezTo>
                  <a:cubicBezTo>
                    <a:pt x="100117" y="54597"/>
                    <a:pt x="102631" y="64416"/>
                    <a:pt x="104727" y="75491"/>
                  </a:cubicBezTo>
                  <a:cubicBezTo>
                    <a:pt x="106822" y="86566"/>
                    <a:pt x="107356" y="96841"/>
                    <a:pt x="106327" y="106317"/>
                  </a:cubicBezTo>
                  <a:cubicBezTo>
                    <a:pt x="106263" y="109170"/>
                    <a:pt x="105646" y="115102"/>
                    <a:pt x="104476" y="124111"/>
                  </a:cubicBezTo>
                  <a:cubicBezTo>
                    <a:pt x="103305" y="133121"/>
                    <a:pt x="101966" y="142706"/>
                    <a:pt x="100457" y="152866"/>
                  </a:cubicBezTo>
                  <a:cubicBezTo>
                    <a:pt x="98948" y="163026"/>
                    <a:pt x="97654" y="171258"/>
                    <a:pt x="96574" y="177561"/>
                  </a:cubicBezTo>
                  <a:cubicBezTo>
                    <a:pt x="95532" y="183397"/>
                    <a:pt x="93957" y="189384"/>
                    <a:pt x="91849" y="195524"/>
                  </a:cubicBezTo>
                  <a:cubicBezTo>
                    <a:pt x="89741" y="201664"/>
                    <a:pt x="87861" y="207652"/>
                    <a:pt x="86210" y="213488"/>
                  </a:cubicBezTo>
                  <a:cubicBezTo>
                    <a:pt x="85931" y="215619"/>
                    <a:pt x="84966" y="218359"/>
                    <a:pt x="83315" y="221708"/>
                  </a:cubicBezTo>
                  <a:cubicBezTo>
                    <a:pt x="81664" y="225057"/>
                    <a:pt x="79175" y="227188"/>
                    <a:pt x="75847" y="228102"/>
                  </a:cubicBezTo>
                  <a:cubicBezTo>
                    <a:pt x="73650" y="228305"/>
                    <a:pt x="71948" y="227138"/>
                    <a:pt x="70742" y="224601"/>
                  </a:cubicBezTo>
                  <a:cubicBezTo>
                    <a:pt x="69535" y="222063"/>
                    <a:pt x="69205" y="218765"/>
                    <a:pt x="69751" y="214705"/>
                  </a:cubicBezTo>
                  <a:cubicBezTo>
                    <a:pt x="70615" y="208667"/>
                    <a:pt x="71326" y="202781"/>
                    <a:pt x="71885" y="197047"/>
                  </a:cubicBezTo>
                  <a:cubicBezTo>
                    <a:pt x="72444" y="191313"/>
                    <a:pt x="73155" y="185426"/>
                    <a:pt x="74018" y="179388"/>
                  </a:cubicBezTo>
                  <a:cubicBezTo>
                    <a:pt x="75644" y="168808"/>
                    <a:pt x="75593" y="159065"/>
                    <a:pt x="73866" y="150160"/>
                  </a:cubicBezTo>
                  <a:cubicBezTo>
                    <a:pt x="72139" y="141254"/>
                    <a:pt x="68126" y="134556"/>
                    <a:pt x="61826" y="130065"/>
                  </a:cubicBezTo>
                  <a:cubicBezTo>
                    <a:pt x="59845" y="129101"/>
                    <a:pt x="56340" y="128137"/>
                    <a:pt x="51311" y="127173"/>
                  </a:cubicBezTo>
                  <a:cubicBezTo>
                    <a:pt x="46282" y="126209"/>
                    <a:pt x="42472" y="125549"/>
                    <a:pt x="39881" y="125194"/>
                  </a:cubicBezTo>
                  <a:cubicBezTo>
                    <a:pt x="31867" y="124534"/>
                    <a:pt x="24882" y="122352"/>
                    <a:pt x="18926" y="118648"/>
                  </a:cubicBezTo>
                  <a:cubicBezTo>
                    <a:pt x="12969" y="114944"/>
                    <a:pt x="8575" y="110022"/>
                    <a:pt x="5743" y="103882"/>
                  </a:cubicBezTo>
                  <a:cubicBezTo>
                    <a:pt x="4448" y="100964"/>
                    <a:pt x="3229" y="97057"/>
                    <a:pt x="2086" y="92160"/>
                  </a:cubicBezTo>
                  <a:cubicBezTo>
                    <a:pt x="943" y="87263"/>
                    <a:pt x="333" y="82443"/>
                    <a:pt x="257" y="77698"/>
                  </a:cubicBezTo>
                  <a:cubicBezTo>
                    <a:pt x="-23" y="72738"/>
                    <a:pt x="-73" y="65000"/>
                    <a:pt x="104" y="54483"/>
                  </a:cubicBezTo>
                  <a:cubicBezTo>
                    <a:pt x="282" y="43966"/>
                    <a:pt x="536" y="36685"/>
                    <a:pt x="866" y="32638"/>
                  </a:cubicBezTo>
                  <a:cubicBezTo>
                    <a:pt x="1336" y="27526"/>
                    <a:pt x="1768" y="22832"/>
                    <a:pt x="2162" y="18557"/>
                  </a:cubicBezTo>
                  <a:cubicBezTo>
                    <a:pt x="2555" y="14282"/>
                    <a:pt x="3749" y="10045"/>
                    <a:pt x="5743" y="5845"/>
                  </a:cubicBezTo>
                  <a:cubicBezTo>
                    <a:pt x="7305" y="3029"/>
                    <a:pt x="9363" y="1202"/>
                    <a:pt x="11915" y="364"/>
                  </a:cubicBezTo>
                  <a:cubicBezTo>
                    <a:pt x="13192" y="-55"/>
                    <a:pt x="14535" y="-112"/>
                    <a:pt x="15944" y="19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92E0D053-9222-4B92-A7DD-9C05535400B0}"/>
                </a:ext>
              </a:extLst>
            </p:cNvPr>
            <p:cNvSpPr/>
            <p:nvPr/>
          </p:nvSpPr>
          <p:spPr>
            <a:xfrm>
              <a:off x="8193519" y="2701350"/>
              <a:ext cx="53632" cy="229029"/>
            </a:xfrm>
            <a:custGeom>
              <a:avLst/>
              <a:gdLst/>
              <a:ahLst/>
              <a:cxnLst/>
              <a:rect l="l" t="t" r="r" b="b"/>
              <a:pathLst>
                <a:path w="53632" h="229029">
                  <a:moveTo>
                    <a:pt x="36895" y="499"/>
                  </a:moveTo>
                  <a:cubicBezTo>
                    <a:pt x="38000" y="1299"/>
                    <a:pt x="38448" y="3061"/>
                    <a:pt x="38239" y="5785"/>
                  </a:cubicBezTo>
                  <a:cubicBezTo>
                    <a:pt x="37821" y="11234"/>
                    <a:pt x="36833" y="17558"/>
                    <a:pt x="35274" y="24759"/>
                  </a:cubicBezTo>
                  <a:cubicBezTo>
                    <a:pt x="33991" y="33129"/>
                    <a:pt x="33356" y="41079"/>
                    <a:pt x="33369" y="48610"/>
                  </a:cubicBezTo>
                  <a:cubicBezTo>
                    <a:pt x="33382" y="56141"/>
                    <a:pt x="34424" y="62415"/>
                    <a:pt x="36494" y="67431"/>
                  </a:cubicBezTo>
                  <a:cubicBezTo>
                    <a:pt x="40192" y="76245"/>
                    <a:pt x="42707" y="84373"/>
                    <a:pt x="44040" y="91815"/>
                  </a:cubicBezTo>
                  <a:cubicBezTo>
                    <a:pt x="45372" y="99257"/>
                    <a:pt x="47121" y="106166"/>
                    <a:pt x="49285" y="112542"/>
                  </a:cubicBezTo>
                  <a:cubicBezTo>
                    <a:pt x="53515" y="124124"/>
                    <a:pt x="54658" y="135706"/>
                    <a:pt x="52715" y="147289"/>
                  </a:cubicBezTo>
                  <a:cubicBezTo>
                    <a:pt x="50771" y="158871"/>
                    <a:pt x="47800" y="170454"/>
                    <a:pt x="43800" y="182036"/>
                  </a:cubicBezTo>
                  <a:cubicBezTo>
                    <a:pt x="41844" y="189720"/>
                    <a:pt x="39660" y="197060"/>
                    <a:pt x="37247" y="204058"/>
                  </a:cubicBezTo>
                  <a:cubicBezTo>
                    <a:pt x="34835" y="211056"/>
                    <a:pt x="31127" y="217329"/>
                    <a:pt x="26124" y="222879"/>
                  </a:cubicBezTo>
                  <a:cubicBezTo>
                    <a:pt x="22518" y="225953"/>
                    <a:pt x="19217" y="227883"/>
                    <a:pt x="16220" y="228670"/>
                  </a:cubicBezTo>
                  <a:cubicBezTo>
                    <a:pt x="13224" y="229458"/>
                    <a:pt x="10227" y="228950"/>
                    <a:pt x="7230" y="227146"/>
                  </a:cubicBezTo>
                  <a:cubicBezTo>
                    <a:pt x="3624" y="224873"/>
                    <a:pt x="1388" y="222714"/>
                    <a:pt x="525" y="220669"/>
                  </a:cubicBezTo>
                  <a:cubicBezTo>
                    <a:pt x="-339" y="218625"/>
                    <a:pt x="-135" y="215704"/>
                    <a:pt x="1135" y="211906"/>
                  </a:cubicBezTo>
                  <a:cubicBezTo>
                    <a:pt x="2036" y="206776"/>
                    <a:pt x="2824" y="201797"/>
                    <a:pt x="3497" y="196971"/>
                  </a:cubicBezTo>
                  <a:cubicBezTo>
                    <a:pt x="4170" y="192145"/>
                    <a:pt x="4805" y="187167"/>
                    <a:pt x="5402" y="182036"/>
                  </a:cubicBezTo>
                  <a:cubicBezTo>
                    <a:pt x="6138" y="173718"/>
                    <a:pt x="6189" y="164294"/>
                    <a:pt x="5554" y="153766"/>
                  </a:cubicBezTo>
                  <a:cubicBezTo>
                    <a:pt x="4919" y="143238"/>
                    <a:pt x="4665" y="135795"/>
                    <a:pt x="4792" y="131439"/>
                  </a:cubicBezTo>
                  <a:cubicBezTo>
                    <a:pt x="5910" y="121521"/>
                    <a:pt x="6265" y="112707"/>
                    <a:pt x="5859" y="104998"/>
                  </a:cubicBezTo>
                  <a:cubicBezTo>
                    <a:pt x="5452" y="97289"/>
                    <a:pt x="4894" y="88018"/>
                    <a:pt x="4182" y="77185"/>
                  </a:cubicBezTo>
                  <a:cubicBezTo>
                    <a:pt x="3827" y="66504"/>
                    <a:pt x="4843" y="56776"/>
                    <a:pt x="7230" y="48000"/>
                  </a:cubicBezTo>
                  <a:cubicBezTo>
                    <a:pt x="9617" y="39225"/>
                    <a:pt x="11852" y="31478"/>
                    <a:pt x="13935" y="24759"/>
                  </a:cubicBezTo>
                  <a:cubicBezTo>
                    <a:pt x="15395" y="18778"/>
                    <a:pt x="17503" y="13977"/>
                    <a:pt x="20258" y="10357"/>
                  </a:cubicBezTo>
                  <a:cubicBezTo>
                    <a:pt x="23013" y="6738"/>
                    <a:pt x="26797" y="3614"/>
                    <a:pt x="31610" y="985"/>
                  </a:cubicBezTo>
                  <a:cubicBezTo>
                    <a:pt x="34029" y="-139"/>
                    <a:pt x="35790" y="-301"/>
                    <a:pt x="36895" y="49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A9B24DB-9EC5-4C30-A9D6-3F9CD16E8B0B}"/>
                </a:ext>
              </a:extLst>
            </p:cNvPr>
            <p:cNvSpPr/>
            <p:nvPr/>
          </p:nvSpPr>
          <p:spPr>
            <a:xfrm>
              <a:off x="7905283" y="2727291"/>
              <a:ext cx="38675" cy="38805"/>
            </a:xfrm>
            <a:custGeom>
              <a:avLst/>
              <a:gdLst/>
              <a:ahLst/>
              <a:cxnLst/>
              <a:rect l="l" t="t" r="r" b="b"/>
              <a:pathLst>
                <a:path w="38675" h="38805">
                  <a:moveTo>
                    <a:pt x="20158" y="108"/>
                  </a:moveTo>
                  <a:cubicBezTo>
                    <a:pt x="24692" y="538"/>
                    <a:pt x="28578" y="2408"/>
                    <a:pt x="31817" y="5719"/>
                  </a:cubicBezTo>
                  <a:cubicBezTo>
                    <a:pt x="35513" y="9027"/>
                    <a:pt x="37722" y="12562"/>
                    <a:pt x="38446" y="16324"/>
                  </a:cubicBezTo>
                  <a:cubicBezTo>
                    <a:pt x="39170" y="20086"/>
                    <a:pt x="38179" y="24227"/>
                    <a:pt x="35475" y="28747"/>
                  </a:cubicBezTo>
                  <a:cubicBezTo>
                    <a:pt x="33633" y="31688"/>
                    <a:pt x="31525" y="33834"/>
                    <a:pt x="29150" y="35185"/>
                  </a:cubicBezTo>
                  <a:cubicBezTo>
                    <a:pt x="26775" y="36536"/>
                    <a:pt x="24210" y="37622"/>
                    <a:pt x="21454" y="38442"/>
                  </a:cubicBezTo>
                  <a:cubicBezTo>
                    <a:pt x="19257" y="39064"/>
                    <a:pt x="16793" y="38888"/>
                    <a:pt x="14062" y="37915"/>
                  </a:cubicBezTo>
                  <a:cubicBezTo>
                    <a:pt x="11332" y="36941"/>
                    <a:pt x="8716" y="35097"/>
                    <a:pt x="6214" y="32382"/>
                  </a:cubicBezTo>
                  <a:cubicBezTo>
                    <a:pt x="3788" y="29933"/>
                    <a:pt x="2086" y="27408"/>
                    <a:pt x="1108" y="24808"/>
                  </a:cubicBezTo>
                  <a:cubicBezTo>
                    <a:pt x="130" y="22207"/>
                    <a:pt x="-200" y="19682"/>
                    <a:pt x="118" y="17233"/>
                  </a:cubicBezTo>
                  <a:cubicBezTo>
                    <a:pt x="334" y="14771"/>
                    <a:pt x="969" y="12271"/>
                    <a:pt x="2023" y="9734"/>
                  </a:cubicBezTo>
                  <a:cubicBezTo>
                    <a:pt x="3077" y="7196"/>
                    <a:pt x="5083" y="4848"/>
                    <a:pt x="8043" y="2689"/>
                  </a:cubicBezTo>
                  <a:cubicBezTo>
                    <a:pt x="11586" y="538"/>
                    <a:pt x="15624" y="-322"/>
                    <a:pt x="20158" y="10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443A4B9-D62C-4B1C-8770-2AE526EEB482}"/>
                </a:ext>
              </a:extLst>
            </p:cNvPr>
            <p:cNvSpPr/>
            <p:nvPr/>
          </p:nvSpPr>
          <p:spPr>
            <a:xfrm>
              <a:off x="7214728" y="2976425"/>
              <a:ext cx="39711" cy="39323"/>
            </a:xfrm>
            <a:custGeom>
              <a:avLst/>
              <a:gdLst/>
              <a:ahLst/>
              <a:cxnLst/>
              <a:rect l="l" t="t" r="r" b="b"/>
              <a:pathLst>
                <a:path w="39711" h="39323">
                  <a:moveTo>
                    <a:pt x="18156" y="306"/>
                  </a:moveTo>
                  <a:cubicBezTo>
                    <a:pt x="20880" y="-278"/>
                    <a:pt x="23603" y="-26"/>
                    <a:pt x="26327" y="1063"/>
                  </a:cubicBezTo>
                  <a:cubicBezTo>
                    <a:pt x="29051" y="2152"/>
                    <a:pt x="31775" y="3924"/>
                    <a:pt x="34498" y="6379"/>
                  </a:cubicBezTo>
                  <a:cubicBezTo>
                    <a:pt x="38670" y="11452"/>
                    <a:pt x="40338" y="16791"/>
                    <a:pt x="39503" y="22395"/>
                  </a:cubicBezTo>
                  <a:cubicBezTo>
                    <a:pt x="38668" y="28000"/>
                    <a:pt x="35789" y="32580"/>
                    <a:pt x="30867" y="36135"/>
                  </a:cubicBezTo>
                  <a:cubicBezTo>
                    <a:pt x="27374" y="38580"/>
                    <a:pt x="23313" y="39619"/>
                    <a:pt x="18686" y="39251"/>
                  </a:cubicBezTo>
                  <a:cubicBezTo>
                    <a:pt x="14058" y="38884"/>
                    <a:pt x="9846" y="37036"/>
                    <a:pt x="6051" y="33706"/>
                  </a:cubicBezTo>
                  <a:cubicBezTo>
                    <a:pt x="2427" y="30113"/>
                    <a:pt x="432" y="26368"/>
                    <a:pt x="65" y="22471"/>
                  </a:cubicBezTo>
                  <a:cubicBezTo>
                    <a:pt x="-301" y="18575"/>
                    <a:pt x="887" y="14223"/>
                    <a:pt x="3630" y="9415"/>
                  </a:cubicBezTo>
                  <a:cubicBezTo>
                    <a:pt x="5748" y="6189"/>
                    <a:pt x="8018" y="3987"/>
                    <a:pt x="10439" y="2811"/>
                  </a:cubicBezTo>
                  <a:cubicBezTo>
                    <a:pt x="12860" y="1634"/>
                    <a:pt x="15432" y="799"/>
                    <a:pt x="18156" y="30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D55520C-0DEE-4072-A2F9-899024068368}"/>
                </a:ext>
              </a:extLst>
            </p:cNvPr>
            <p:cNvSpPr/>
            <p:nvPr/>
          </p:nvSpPr>
          <p:spPr>
            <a:xfrm>
              <a:off x="7830349" y="2980314"/>
              <a:ext cx="82392" cy="82660"/>
            </a:xfrm>
            <a:custGeom>
              <a:avLst/>
              <a:gdLst/>
              <a:ahLst/>
              <a:cxnLst/>
              <a:rect l="l" t="t" r="r" b="b"/>
              <a:pathLst>
                <a:path w="82392" h="82660">
                  <a:moveTo>
                    <a:pt x="43913" y="0"/>
                  </a:moveTo>
                  <a:cubicBezTo>
                    <a:pt x="46251" y="29"/>
                    <a:pt x="48250" y="142"/>
                    <a:pt x="49909" y="341"/>
                  </a:cubicBezTo>
                  <a:cubicBezTo>
                    <a:pt x="51569" y="540"/>
                    <a:pt x="53421" y="654"/>
                    <a:pt x="55466" y="682"/>
                  </a:cubicBezTo>
                  <a:lnTo>
                    <a:pt x="74363" y="75"/>
                  </a:lnTo>
                  <a:cubicBezTo>
                    <a:pt x="78694" y="201"/>
                    <a:pt x="81158" y="1316"/>
                    <a:pt x="81755" y="3417"/>
                  </a:cubicBezTo>
                  <a:cubicBezTo>
                    <a:pt x="82352" y="5519"/>
                    <a:pt x="82530" y="7849"/>
                    <a:pt x="82288" y="10406"/>
                  </a:cubicBezTo>
                  <a:lnTo>
                    <a:pt x="82288" y="18915"/>
                  </a:lnTo>
                  <a:cubicBezTo>
                    <a:pt x="82365" y="21827"/>
                    <a:pt x="81755" y="23599"/>
                    <a:pt x="80459" y="24232"/>
                  </a:cubicBezTo>
                  <a:cubicBezTo>
                    <a:pt x="79164" y="24865"/>
                    <a:pt x="76726" y="25119"/>
                    <a:pt x="73144" y="24992"/>
                  </a:cubicBezTo>
                  <a:lnTo>
                    <a:pt x="53517" y="24992"/>
                  </a:lnTo>
                  <a:cubicBezTo>
                    <a:pt x="51726" y="24941"/>
                    <a:pt x="50583" y="25500"/>
                    <a:pt x="50088" y="26668"/>
                  </a:cubicBezTo>
                  <a:cubicBezTo>
                    <a:pt x="49592" y="27837"/>
                    <a:pt x="49516" y="29920"/>
                    <a:pt x="49859" y="32917"/>
                  </a:cubicBezTo>
                  <a:cubicBezTo>
                    <a:pt x="50189" y="35368"/>
                    <a:pt x="50748" y="37781"/>
                    <a:pt x="51535" y="40156"/>
                  </a:cubicBezTo>
                  <a:cubicBezTo>
                    <a:pt x="52323" y="42531"/>
                    <a:pt x="53186" y="44791"/>
                    <a:pt x="54126" y="46938"/>
                  </a:cubicBezTo>
                  <a:cubicBezTo>
                    <a:pt x="56438" y="52322"/>
                    <a:pt x="58063" y="57098"/>
                    <a:pt x="59003" y="61263"/>
                  </a:cubicBezTo>
                  <a:cubicBezTo>
                    <a:pt x="59943" y="65429"/>
                    <a:pt x="59130" y="69594"/>
                    <a:pt x="56565" y="73760"/>
                  </a:cubicBezTo>
                  <a:cubicBezTo>
                    <a:pt x="54444" y="76706"/>
                    <a:pt x="52285" y="78738"/>
                    <a:pt x="50088" y="79856"/>
                  </a:cubicBezTo>
                  <a:cubicBezTo>
                    <a:pt x="47891" y="80974"/>
                    <a:pt x="45579" y="81786"/>
                    <a:pt x="43153" y="82294"/>
                  </a:cubicBezTo>
                  <a:cubicBezTo>
                    <a:pt x="40677" y="82904"/>
                    <a:pt x="38162" y="82752"/>
                    <a:pt x="35610" y="81837"/>
                  </a:cubicBezTo>
                  <a:cubicBezTo>
                    <a:pt x="33057" y="80923"/>
                    <a:pt x="30695" y="79246"/>
                    <a:pt x="28523" y="76808"/>
                  </a:cubicBezTo>
                  <a:cubicBezTo>
                    <a:pt x="24557" y="71690"/>
                    <a:pt x="23955" y="64705"/>
                    <a:pt x="26719" y="55853"/>
                  </a:cubicBezTo>
                  <a:cubicBezTo>
                    <a:pt x="29483" y="47001"/>
                    <a:pt x="31978" y="39559"/>
                    <a:pt x="34206" y="33526"/>
                  </a:cubicBezTo>
                  <a:cubicBezTo>
                    <a:pt x="35420" y="29399"/>
                    <a:pt x="35722" y="26834"/>
                    <a:pt x="35114" y="25831"/>
                  </a:cubicBezTo>
                  <a:cubicBezTo>
                    <a:pt x="34505" y="24828"/>
                    <a:pt x="32984" y="24548"/>
                    <a:pt x="30548" y="24992"/>
                  </a:cubicBezTo>
                  <a:lnTo>
                    <a:pt x="7993" y="24992"/>
                  </a:lnTo>
                  <a:cubicBezTo>
                    <a:pt x="4196" y="25068"/>
                    <a:pt x="1885" y="24764"/>
                    <a:pt x="1059" y="24080"/>
                  </a:cubicBezTo>
                  <a:cubicBezTo>
                    <a:pt x="234" y="23397"/>
                    <a:pt x="-97" y="21877"/>
                    <a:pt x="69" y="19522"/>
                  </a:cubicBezTo>
                  <a:lnTo>
                    <a:pt x="69" y="10406"/>
                  </a:lnTo>
                  <a:cubicBezTo>
                    <a:pt x="-135" y="6519"/>
                    <a:pt x="119" y="3810"/>
                    <a:pt x="830" y="2278"/>
                  </a:cubicBezTo>
                  <a:cubicBezTo>
                    <a:pt x="1542" y="746"/>
                    <a:pt x="3929" y="11"/>
                    <a:pt x="7993" y="75"/>
                  </a:cubicBezTo>
                  <a:lnTo>
                    <a:pt x="26281" y="682"/>
                  </a:lnTo>
                  <a:cubicBezTo>
                    <a:pt x="29304" y="654"/>
                    <a:pt x="32246" y="540"/>
                    <a:pt x="35108" y="341"/>
                  </a:cubicBezTo>
                  <a:cubicBezTo>
                    <a:pt x="37970" y="142"/>
                    <a:pt x="40905" y="29"/>
                    <a:pt x="4391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8365C42-411D-4B2D-A0A8-5224BAAB20A6}"/>
                </a:ext>
              </a:extLst>
            </p:cNvPr>
            <p:cNvSpPr/>
            <p:nvPr/>
          </p:nvSpPr>
          <p:spPr>
            <a:xfrm>
              <a:off x="7478525" y="2980385"/>
              <a:ext cx="81796" cy="26772"/>
            </a:xfrm>
            <a:custGeom>
              <a:avLst/>
              <a:gdLst/>
              <a:ahLst/>
              <a:cxnLst/>
              <a:rect l="l" t="t" r="r" b="b"/>
              <a:pathLst>
                <a:path w="81796" h="26772">
                  <a:moveTo>
                    <a:pt x="9822" y="4"/>
                  </a:moveTo>
                  <a:cubicBezTo>
                    <a:pt x="12182" y="29"/>
                    <a:pt x="14466" y="131"/>
                    <a:pt x="16673" y="308"/>
                  </a:cubicBezTo>
                  <a:cubicBezTo>
                    <a:pt x="18881" y="486"/>
                    <a:pt x="21469" y="588"/>
                    <a:pt x="24438" y="613"/>
                  </a:cubicBezTo>
                  <a:lnTo>
                    <a:pt x="45755" y="4"/>
                  </a:lnTo>
                  <a:cubicBezTo>
                    <a:pt x="48482" y="293"/>
                    <a:pt x="50183" y="458"/>
                    <a:pt x="50855" y="499"/>
                  </a:cubicBezTo>
                  <a:cubicBezTo>
                    <a:pt x="51528" y="540"/>
                    <a:pt x="53076" y="553"/>
                    <a:pt x="55499" y="537"/>
                  </a:cubicBezTo>
                  <a:cubicBezTo>
                    <a:pt x="58430" y="515"/>
                    <a:pt x="61095" y="426"/>
                    <a:pt x="63493" y="270"/>
                  </a:cubicBezTo>
                  <a:cubicBezTo>
                    <a:pt x="65891" y="115"/>
                    <a:pt x="68707" y="26"/>
                    <a:pt x="71943" y="4"/>
                  </a:cubicBezTo>
                  <a:cubicBezTo>
                    <a:pt x="77145" y="130"/>
                    <a:pt x="80140" y="1245"/>
                    <a:pt x="80927" y="3348"/>
                  </a:cubicBezTo>
                  <a:cubicBezTo>
                    <a:pt x="81713" y="5450"/>
                    <a:pt x="81966" y="7781"/>
                    <a:pt x="81687" y="10339"/>
                  </a:cubicBezTo>
                  <a:lnTo>
                    <a:pt x="81687" y="18848"/>
                  </a:lnTo>
                  <a:cubicBezTo>
                    <a:pt x="81763" y="22368"/>
                    <a:pt x="81002" y="24597"/>
                    <a:pt x="79404" y="25534"/>
                  </a:cubicBezTo>
                  <a:cubicBezTo>
                    <a:pt x="77805" y="26471"/>
                    <a:pt x="74912" y="26877"/>
                    <a:pt x="70725" y="26750"/>
                  </a:cubicBezTo>
                  <a:lnTo>
                    <a:pt x="53063" y="26750"/>
                  </a:lnTo>
                  <a:cubicBezTo>
                    <a:pt x="50843" y="26725"/>
                    <a:pt x="49193" y="26623"/>
                    <a:pt x="48114" y="26446"/>
                  </a:cubicBezTo>
                  <a:cubicBezTo>
                    <a:pt x="47036" y="26269"/>
                    <a:pt x="45234" y="26167"/>
                    <a:pt x="42709" y="26142"/>
                  </a:cubicBezTo>
                  <a:lnTo>
                    <a:pt x="9822" y="26750"/>
                  </a:lnTo>
                  <a:cubicBezTo>
                    <a:pt x="5152" y="26826"/>
                    <a:pt x="2310" y="26370"/>
                    <a:pt x="1295" y="25382"/>
                  </a:cubicBezTo>
                  <a:cubicBezTo>
                    <a:pt x="280" y="24395"/>
                    <a:pt x="-126" y="22419"/>
                    <a:pt x="77" y="19456"/>
                  </a:cubicBezTo>
                  <a:lnTo>
                    <a:pt x="77" y="10339"/>
                  </a:lnTo>
                  <a:cubicBezTo>
                    <a:pt x="-164" y="6451"/>
                    <a:pt x="166" y="3741"/>
                    <a:pt x="1067" y="2208"/>
                  </a:cubicBezTo>
                  <a:cubicBezTo>
                    <a:pt x="1967" y="675"/>
                    <a:pt x="4886" y="-60"/>
                    <a:pt x="9822" y="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E2165EC-2892-4FBF-A8AE-808E107969E1}"/>
                </a:ext>
              </a:extLst>
            </p:cNvPr>
            <p:cNvSpPr/>
            <p:nvPr/>
          </p:nvSpPr>
          <p:spPr>
            <a:xfrm>
              <a:off x="8250051" y="2980385"/>
              <a:ext cx="81797" cy="26772"/>
            </a:xfrm>
            <a:custGeom>
              <a:avLst/>
              <a:gdLst/>
              <a:ahLst/>
              <a:cxnLst/>
              <a:rect l="l" t="t" r="r" b="b"/>
              <a:pathLst>
                <a:path w="81797" h="26772">
                  <a:moveTo>
                    <a:pt x="9822" y="4"/>
                  </a:moveTo>
                  <a:cubicBezTo>
                    <a:pt x="12182" y="29"/>
                    <a:pt x="14466" y="131"/>
                    <a:pt x="16673" y="308"/>
                  </a:cubicBezTo>
                  <a:cubicBezTo>
                    <a:pt x="18881" y="486"/>
                    <a:pt x="21469" y="588"/>
                    <a:pt x="24439" y="613"/>
                  </a:cubicBezTo>
                  <a:lnTo>
                    <a:pt x="45755" y="4"/>
                  </a:lnTo>
                  <a:cubicBezTo>
                    <a:pt x="48483" y="293"/>
                    <a:pt x="50183" y="458"/>
                    <a:pt x="50855" y="499"/>
                  </a:cubicBezTo>
                  <a:cubicBezTo>
                    <a:pt x="51528" y="540"/>
                    <a:pt x="53076" y="553"/>
                    <a:pt x="55499" y="537"/>
                  </a:cubicBezTo>
                  <a:cubicBezTo>
                    <a:pt x="58430" y="515"/>
                    <a:pt x="61095" y="426"/>
                    <a:pt x="63493" y="270"/>
                  </a:cubicBezTo>
                  <a:cubicBezTo>
                    <a:pt x="65891" y="115"/>
                    <a:pt x="68707" y="26"/>
                    <a:pt x="71943" y="4"/>
                  </a:cubicBezTo>
                  <a:cubicBezTo>
                    <a:pt x="77146" y="130"/>
                    <a:pt x="80140" y="1245"/>
                    <a:pt x="80926" y="3348"/>
                  </a:cubicBezTo>
                  <a:cubicBezTo>
                    <a:pt x="81713" y="5450"/>
                    <a:pt x="81967" y="7781"/>
                    <a:pt x="81687" y="10339"/>
                  </a:cubicBezTo>
                  <a:lnTo>
                    <a:pt x="81687" y="18848"/>
                  </a:lnTo>
                  <a:cubicBezTo>
                    <a:pt x="81764" y="22368"/>
                    <a:pt x="81002" y="24597"/>
                    <a:pt x="79404" y="25534"/>
                  </a:cubicBezTo>
                  <a:cubicBezTo>
                    <a:pt x="77805" y="26471"/>
                    <a:pt x="74912" y="26877"/>
                    <a:pt x="70725" y="26750"/>
                  </a:cubicBezTo>
                  <a:lnTo>
                    <a:pt x="53063" y="26750"/>
                  </a:lnTo>
                  <a:cubicBezTo>
                    <a:pt x="50843" y="26725"/>
                    <a:pt x="49193" y="26623"/>
                    <a:pt x="48115" y="26446"/>
                  </a:cubicBezTo>
                  <a:cubicBezTo>
                    <a:pt x="47036" y="26269"/>
                    <a:pt x="45234" y="26167"/>
                    <a:pt x="42709" y="26142"/>
                  </a:cubicBezTo>
                  <a:lnTo>
                    <a:pt x="9822" y="26750"/>
                  </a:lnTo>
                  <a:cubicBezTo>
                    <a:pt x="5152" y="26826"/>
                    <a:pt x="2310" y="26370"/>
                    <a:pt x="1295" y="25382"/>
                  </a:cubicBezTo>
                  <a:cubicBezTo>
                    <a:pt x="280" y="24395"/>
                    <a:pt x="-126" y="22419"/>
                    <a:pt x="77" y="19456"/>
                  </a:cubicBezTo>
                  <a:lnTo>
                    <a:pt x="77" y="10339"/>
                  </a:lnTo>
                  <a:cubicBezTo>
                    <a:pt x="-164" y="6451"/>
                    <a:pt x="166" y="3741"/>
                    <a:pt x="1067" y="2208"/>
                  </a:cubicBezTo>
                  <a:cubicBezTo>
                    <a:pt x="1967" y="675"/>
                    <a:pt x="4886" y="-60"/>
                    <a:pt x="9822" y="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B09FBAD-8ADE-4226-91FB-3A39D845DAFA}"/>
              </a:ext>
            </a:extLst>
          </p:cNvPr>
          <p:cNvGrpSpPr/>
          <p:nvPr/>
        </p:nvGrpSpPr>
        <p:grpSpPr>
          <a:xfrm>
            <a:off x="7685763" y="2750535"/>
            <a:ext cx="919475" cy="403945"/>
            <a:chOff x="10247684" y="2524380"/>
            <a:chExt cx="1225966" cy="538593"/>
          </a:xfrm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5270109-E6FF-42D5-BE30-0F0920F0510B}"/>
                </a:ext>
              </a:extLst>
            </p:cNvPr>
            <p:cNvSpPr/>
            <p:nvPr/>
          </p:nvSpPr>
          <p:spPr>
            <a:xfrm>
              <a:off x="10247684" y="2524380"/>
              <a:ext cx="207398" cy="445581"/>
            </a:xfrm>
            <a:custGeom>
              <a:avLst/>
              <a:gdLst/>
              <a:ahLst/>
              <a:cxnLst/>
              <a:rect l="l" t="t" r="r" b="b"/>
              <a:pathLst>
                <a:path w="207398" h="445581">
                  <a:moveTo>
                    <a:pt x="22700" y="368"/>
                  </a:moveTo>
                  <a:cubicBezTo>
                    <a:pt x="25812" y="-775"/>
                    <a:pt x="29647" y="749"/>
                    <a:pt x="34207" y="4940"/>
                  </a:cubicBezTo>
                  <a:cubicBezTo>
                    <a:pt x="36061" y="7212"/>
                    <a:pt x="38144" y="9674"/>
                    <a:pt x="40455" y="12327"/>
                  </a:cubicBezTo>
                  <a:cubicBezTo>
                    <a:pt x="42766" y="14980"/>
                    <a:pt x="45154" y="16986"/>
                    <a:pt x="47618" y="18344"/>
                  </a:cubicBezTo>
                  <a:cubicBezTo>
                    <a:pt x="59086" y="24158"/>
                    <a:pt x="68763" y="30352"/>
                    <a:pt x="76650" y="36928"/>
                  </a:cubicBezTo>
                  <a:cubicBezTo>
                    <a:pt x="84537" y="43503"/>
                    <a:pt x="91318" y="50307"/>
                    <a:pt x="96995" y="57339"/>
                  </a:cubicBezTo>
                  <a:cubicBezTo>
                    <a:pt x="102064" y="65272"/>
                    <a:pt x="104100" y="75300"/>
                    <a:pt x="103103" y="87423"/>
                  </a:cubicBezTo>
                  <a:cubicBezTo>
                    <a:pt x="102107" y="99545"/>
                    <a:pt x="100071" y="110030"/>
                    <a:pt x="96995" y="118877"/>
                  </a:cubicBezTo>
                  <a:cubicBezTo>
                    <a:pt x="95751" y="122533"/>
                    <a:pt x="94430" y="126494"/>
                    <a:pt x="93033" y="130759"/>
                  </a:cubicBezTo>
                  <a:cubicBezTo>
                    <a:pt x="91636" y="135024"/>
                    <a:pt x="90315" y="137766"/>
                    <a:pt x="89071" y="138984"/>
                  </a:cubicBezTo>
                  <a:cubicBezTo>
                    <a:pt x="86689" y="140289"/>
                    <a:pt x="84340" y="140387"/>
                    <a:pt x="82026" y="139278"/>
                  </a:cubicBezTo>
                  <a:cubicBezTo>
                    <a:pt x="79712" y="138168"/>
                    <a:pt x="77093" y="137769"/>
                    <a:pt x="74169" y="138082"/>
                  </a:cubicBezTo>
                  <a:cubicBezTo>
                    <a:pt x="71245" y="138394"/>
                    <a:pt x="67678" y="141335"/>
                    <a:pt x="63467" y="146905"/>
                  </a:cubicBezTo>
                  <a:cubicBezTo>
                    <a:pt x="59911" y="151995"/>
                    <a:pt x="57117" y="156895"/>
                    <a:pt x="55085" y="161604"/>
                  </a:cubicBezTo>
                  <a:cubicBezTo>
                    <a:pt x="53053" y="166314"/>
                    <a:pt x="51174" y="171366"/>
                    <a:pt x="49447" y="176760"/>
                  </a:cubicBezTo>
                  <a:cubicBezTo>
                    <a:pt x="47808" y="184986"/>
                    <a:pt x="47732" y="192297"/>
                    <a:pt x="49218" y="198695"/>
                  </a:cubicBezTo>
                  <a:cubicBezTo>
                    <a:pt x="50704" y="205092"/>
                    <a:pt x="52609" y="212404"/>
                    <a:pt x="54933" y="220629"/>
                  </a:cubicBezTo>
                  <a:cubicBezTo>
                    <a:pt x="57130" y="228766"/>
                    <a:pt x="59594" y="236560"/>
                    <a:pt x="62324" y="244011"/>
                  </a:cubicBezTo>
                  <a:cubicBezTo>
                    <a:pt x="65055" y="251462"/>
                    <a:pt x="67671" y="259104"/>
                    <a:pt x="70173" y="266936"/>
                  </a:cubicBezTo>
                  <a:cubicBezTo>
                    <a:pt x="71087" y="269500"/>
                    <a:pt x="72459" y="271378"/>
                    <a:pt x="74288" y="272572"/>
                  </a:cubicBezTo>
                  <a:cubicBezTo>
                    <a:pt x="76117" y="273765"/>
                    <a:pt x="78403" y="271683"/>
                    <a:pt x="81146" y="266326"/>
                  </a:cubicBezTo>
                  <a:cubicBezTo>
                    <a:pt x="82282" y="263855"/>
                    <a:pt x="85393" y="257356"/>
                    <a:pt x="90478" y="246829"/>
                  </a:cubicBezTo>
                  <a:cubicBezTo>
                    <a:pt x="95563" y="236302"/>
                    <a:pt x="100682" y="225605"/>
                    <a:pt x="105835" y="214740"/>
                  </a:cubicBezTo>
                  <a:cubicBezTo>
                    <a:pt x="110987" y="203874"/>
                    <a:pt x="114233" y="196698"/>
                    <a:pt x="115573" y="193211"/>
                  </a:cubicBezTo>
                  <a:cubicBezTo>
                    <a:pt x="117491" y="189111"/>
                    <a:pt x="120056" y="183755"/>
                    <a:pt x="123269" y="177141"/>
                  </a:cubicBezTo>
                  <a:cubicBezTo>
                    <a:pt x="126482" y="170528"/>
                    <a:pt x="129810" y="163496"/>
                    <a:pt x="133251" y="156044"/>
                  </a:cubicBezTo>
                  <a:lnTo>
                    <a:pt x="136299" y="150561"/>
                  </a:lnTo>
                  <a:cubicBezTo>
                    <a:pt x="141684" y="142361"/>
                    <a:pt x="144478" y="136369"/>
                    <a:pt x="144681" y="132587"/>
                  </a:cubicBezTo>
                  <a:cubicBezTo>
                    <a:pt x="144884" y="128804"/>
                    <a:pt x="141278" y="123422"/>
                    <a:pt x="133861" y="116440"/>
                  </a:cubicBezTo>
                  <a:cubicBezTo>
                    <a:pt x="132438" y="115311"/>
                    <a:pt x="131168" y="114067"/>
                    <a:pt x="130051" y="112708"/>
                  </a:cubicBezTo>
                  <a:cubicBezTo>
                    <a:pt x="128933" y="111350"/>
                    <a:pt x="127358" y="109345"/>
                    <a:pt x="125326" y="106692"/>
                  </a:cubicBezTo>
                  <a:cubicBezTo>
                    <a:pt x="123510" y="104394"/>
                    <a:pt x="121809" y="102439"/>
                    <a:pt x="120221" y="100827"/>
                  </a:cubicBezTo>
                  <a:cubicBezTo>
                    <a:pt x="118634" y="99215"/>
                    <a:pt x="117084" y="97108"/>
                    <a:pt x="115573" y="94506"/>
                  </a:cubicBezTo>
                  <a:cubicBezTo>
                    <a:pt x="113684" y="89974"/>
                    <a:pt x="112447" y="85328"/>
                    <a:pt x="111861" y="80568"/>
                  </a:cubicBezTo>
                  <a:cubicBezTo>
                    <a:pt x="111276" y="75808"/>
                    <a:pt x="111700" y="70705"/>
                    <a:pt x="113134" y="65260"/>
                  </a:cubicBezTo>
                  <a:lnTo>
                    <a:pt x="121669" y="23219"/>
                  </a:lnTo>
                  <a:cubicBezTo>
                    <a:pt x="121682" y="21962"/>
                    <a:pt x="121809" y="20667"/>
                    <a:pt x="122050" y="19334"/>
                  </a:cubicBezTo>
                  <a:cubicBezTo>
                    <a:pt x="122291" y="18001"/>
                    <a:pt x="122571" y="16859"/>
                    <a:pt x="122888" y="15907"/>
                  </a:cubicBezTo>
                  <a:cubicBezTo>
                    <a:pt x="125555" y="8011"/>
                    <a:pt x="128908" y="3543"/>
                    <a:pt x="132946" y="2501"/>
                  </a:cubicBezTo>
                  <a:cubicBezTo>
                    <a:pt x="136985" y="1460"/>
                    <a:pt x="142167" y="3694"/>
                    <a:pt x="148491" y="9205"/>
                  </a:cubicBezTo>
                  <a:cubicBezTo>
                    <a:pt x="152504" y="12797"/>
                    <a:pt x="156670" y="16123"/>
                    <a:pt x="160988" y="19182"/>
                  </a:cubicBezTo>
                  <a:cubicBezTo>
                    <a:pt x="165306" y="22241"/>
                    <a:pt x="169472" y="25414"/>
                    <a:pt x="173485" y="28702"/>
                  </a:cubicBezTo>
                  <a:cubicBezTo>
                    <a:pt x="176507" y="31101"/>
                    <a:pt x="179301" y="33615"/>
                    <a:pt x="181867" y="36242"/>
                  </a:cubicBezTo>
                  <a:cubicBezTo>
                    <a:pt x="184432" y="38870"/>
                    <a:pt x="186921" y="41840"/>
                    <a:pt x="189334" y="45153"/>
                  </a:cubicBezTo>
                  <a:cubicBezTo>
                    <a:pt x="192332" y="49075"/>
                    <a:pt x="194872" y="52807"/>
                    <a:pt x="196954" y="56349"/>
                  </a:cubicBezTo>
                  <a:cubicBezTo>
                    <a:pt x="199037" y="59890"/>
                    <a:pt x="200968" y="63470"/>
                    <a:pt x="202746" y="67088"/>
                  </a:cubicBezTo>
                  <a:cubicBezTo>
                    <a:pt x="206416" y="74145"/>
                    <a:pt x="207915" y="81812"/>
                    <a:pt x="207242" y="90088"/>
                  </a:cubicBezTo>
                  <a:cubicBezTo>
                    <a:pt x="206568" y="98365"/>
                    <a:pt x="205476" y="106946"/>
                    <a:pt x="203965" y="115831"/>
                  </a:cubicBezTo>
                  <a:cubicBezTo>
                    <a:pt x="203254" y="119715"/>
                    <a:pt x="202085" y="124285"/>
                    <a:pt x="200460" y="129540"/>
                  </a:cubicBezTo>
                  <a:cubicBezTo>
                    <a:pt x="198834" y="134795"/>
                    <a:pt x="197361" y="139365"/>
                    <a:pt x="196040" y="143249"/>
                  </a:cubicBezTo>
                  <a:cubicBezTo>
                    <a:pt x="194224" y="149469"/>
                    <a:pt x="191913" y="154394"/>
                    <a:pt x="189106" y="158025"/>
                  </a:cubicBezTo>
                  <a:cubicBezTo>
                    <a:pt x="186299" y="161655"/>
                    <a:pt x="182921" y="161401"/>
                    <a:pt x="178971" y="157263"/>
                  </a:cubicBezTo>
                  <a:cubicBezTo>
                    <a:pt x="178209" y="156463"/>
                    <a:pt x="176990" y="155169"/>
                    <a:pt x="175314" y="153379"/>
                  </a:cubicBezTo>
                  <a:cubicBezTo>
                    <a:pt x="173637" y="151589"/>
                    <a:pt x="172418" y="150447"/>
                    <a:pt x="171656" y="149951"/>
                  </a:cubicBezTo>
                  <a:cubicBezTo>
                    <a:pt x="168151" y="147159"/>
                    <a:pt x="164493" y="145737"/>
                    <a:pt x="160683" y="145686"/>
                  </a:cubicBezTo>
                  <a:cubicBezTo>
                    <a:pt x="156873" y="145636"/>
                    <a:pt x="153825" y="147260"/>
                    <a:pt x="151539" y="150561"/>
                  </a:cubicBezTo>
                  <a:cubicBezTo>
                    <a:pt x="148631" y="155791"/>
                    <a:pt x="146066" y="161173"/>
                    <a:pt x="143843" y="166707"/>
                  </a:cubicBezTo>
                  <a:cubicBezTo>
                    <a:pt x="141621" y="172241"/>
                    <a:pt x="138903" y="177624"/>
                    <a:pt x="135690" y="182853"/>
                  </a:cubicBezTo>
                  <a:cubicBezTo>
                    <a:pt x="136198" y="182323"/>
                    <a:pt x="134640" y="186362"/>
                    <a:pt x="131016" y="194971"/>
                  </a:cubicBezTo>
                  <a:cubicBezTo>
                    <a:pt x="127392" y="203581"/>
                    <a:pt x="123532" y="212630"/>
                    <a:pt x="119434" y="222119"/>
                  </a:cubicBezTo>
                  <a:cubicBezTo>
                    <a:pt x="115336" y="231608"/>
                    <a:pt x="112830" y="237408"/>
                    <a:pt x="111915" y="239518"/>
                  </a:cubicBezTo>
                  <a:cubicBezTo>
                    <a:pt x="109578" y="245230"/>
                    <a:pt x="107188" y="250713"/>
                    <a:pt x="104748" y="255968"/>
                  </a:cubicBezTo>
                  <a:cubicBezTo>
                    <a:pt x="102307" y="261224"/>
                    <a:pt x="99723" y="266707"/>
                    <a:pt x="96995" y="272419"/>
                  </a:cubicBezTo>
                  <a:cubicBezTo>
                    <a:pt x="93058" y="279731"/>
                    <a:pt x="90112" y="285519"/>
                    <a:pt x="88156" y="289784"/>
                  </a:cubicBezTo>
                  <a:cubicBezTo>
                    <a:pt x="86200" y="294049"/>
                    <a:pt x="86912" y="300447"/>
                    <a:pt x="90290" y="308977"/>
                  </a:cubicBezTo>
                  <a:cubicBezTo>
                    <a:pt x="95127" y="321214"/>
                    <a:pt x="98995" y="331622"/>
                    <a:pt x="101893" y="340203"/>
                  </a:cubicBezTo>
                  <a:cubicBezTo>
                    <a:pt x="104791" y="348784"/>
                    <a:pt x="106955" y="355232"/>
                    <a:pt x="108384" y="359548"/>
                  </a:cubicBezTo>
                  <a:cubicBezTo>
                    <a:pt x="110355" y="366276"/>
                    <a:pt x="111288" y="373689"/>
                    <a:pt x="111185" y="381787"/>
                  </a:cubicBezTo>
                  <a:cubicBezTo>
                    <a:pt x="111081" y="389886"/>
                    <a:pt x="110539" y="396690"/>
                    <a:pt x="109558" y="402199"/>
                  </a:cubicBezTo>
                  <a:cubicBezTo>
                    <a:pt x="108286" y="406438"/>
                    <a:pt x="106407" y="410450"/>
                    <a:pt x="103920" y="414232"/>
                  </a:cubicBezTo>
                  <a:cubicBezTo>
                    <a:pt x="101433" y="418015"/>
                    <a:pt x="98921" y="421722"/>
                    <a:pt x="96386" y="425352"/>
                  </a:cubicBezTo>
                  <a:cubicBezTo>
                    <a:pt x="94303" y="428132"/>
                    <a:pt x="91306" y="431559"/>
                    <a:pt x="87394" y="435634"/>
                  </a:cubicBezTo>
                  <a:cubicBezTo>
                    <a:pt x="83482" y="439708"/>
                    <a:pt x="80181" y="442374"/>
                    <a:pt x="77488" y="443631"/>
                  </a:cubicBezTo>
                  <a:cubicBezTo>
                    <a:pt x="71189" y="446069"/>
                    <a:pt x="66414" y="446221"/>
                    <a:pt x="63162" y="444088"/>
                  </a:cubicBezTo>
                  <a:cubicBezTo>
                    <a:pt x="59911" y="441955"/>
                    <a:pt x="57575" y="437538"/>
                    <a:pt x="56152" y="430836"/>
                  </a:cubicBezTo>
                  <a:cubicBezTo>
                    <a:pt x="54615" y="424501"/>
                    <a:pt x="53422" y="418282"/>
                    <a:pt x="52571" y="412176"/>
                  </a:cubicBezTo>
                  <a:cubicBezTo>
                    <a:pt x="51720" y="406070"/>
                    <a:pt x="51288" y="399698"/>
                    <a:pt x="51275" y="393059"/>
                  </a:cubicBezTo>
                  <a:cubicBezTo>
                    <a:pt x="50767" y="387049"/>
                    <a:pt x="49548" y="378015"/>
                    <a:pt x="47618" y="365957"/>
                  </a:cubicBezTo>
                  <a:cubicBezTo>
                    <a:pt x="45687" y="353899"/>
                    <a:pt x="43655" y="341977"/>
                    <a:pt x="41522" y="330189"/>
                  </a:cubicBezTo>
                  <a:cubicBezTo>
                    <a:pt x="39388" y="318402"/>
                    <a:pt x="37763" y="309910"/>
                    <a:pt x="36645" y="304712"/>
                  </a:cubicBezTo>
                  <a:cubicBezTo>
                    <a:pt x="34048" y="295456"/>
                    <a:pt x="32129" y="285263"/>
                    <a:pt x="30888" y="274134"/>
                  </a:cubicBezTo>
                  <a:cubicBezTo>
                    <a:pt x="29646" y="263005"/>
                    <a:pt x="28810" y="252858"/>
                    <a:pt x="28381" y="243692"/>
                  </a:cubicBezTo>
                  <a:cubicBezTo>
                    <a:pt x="27952" y="234527"/>
                    <a:pt x="27659" y="228261"/>
                    <a:pt x="27501" y="224895"/>
                  </a:cubicBezTo>
                  <a:cubicBezTo>
                    <a:pt x="26650" y="211465"/>
                    <a:pt x="27285" y="200396"/>
                    <a:pt x="29406" y="191688"/>
                  </a:cubicBezTo>
                  <a:cubicBezTo>
                    <a:pt x="31527" y="182980"/>
                    <a:pt x="34753" y="173130"/>
                    <a:pt x="39083" y="162137"/>
                  </a:cubicBezTo>
                  <a:cubicBezTo>
                    <a:pt x="40391" y="158761"/>
                    <a:pt x="41890" y="155308"/>
                    <a:pt x="43579" y="151779"/>
                  </a:cubicBezTo>
                  <a:cubicBezTo>
                    <a:pt x="45268" y="148250"/>
                    <a:pt x="46614" y="144798"/>
                    <a:pt x="47618" y="141421"/>
                  </a:cubicBezTo>
                  <a:cubicBezTo>
                    <a:pt x="49027" y="138400"/>
                    <a:pt x="49561" y="135760"/>
                    <a:pt x="49218" y="133501"/>
                  </a:cubicBezTo>
                  <a:cubicBezTo>
                    <a:pt x="48875" y="131241"/>
                    <a:pt x="48342" y="129210"/>
                    <a:pt x="47618" y="127408"/>
                  </a:cubicBezTo>
                  <a:cubicBezTo>
                    <a:pt x="31628" y="121797"/>
                    <a:pt x="20478" y="115653"/>
                    <a:pt x="14166" y="108977"/>
                  </a:cubicBezTo>
                  <a:cubicBezTo>
                    <a:pt x="7854" y="102300"/>
                    <a:pt x="3561" y="92196"/>
                    <a:pt x="1288" y="78664"/>
                  </a:cubicBezTo>
                  <a:cubicBezTo>
                    <a:pt x="-985" y="68205"/>
                    <a:pt x="-249" y="56679"/>
                    <a:pt x="3498" y="44087"/>
                  </a:cubicBezTo>
                  <a:cubicBezTo>
                    <a:pt x="7244" y="31495"/>
                    <a:pt x="11181" y="20274"/>
                    <a:pt x="15309" y="10423"/>
                  </a:cubicBezTo>
                  <a:cubicBezTo>
                    <a:pt x="17125" y="4862"/>
                    <a:pt x="19589" y="1510"/>
                    <a:pt x="22700" y="36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D6456F2-EECC-4EB3-A634-16DE174BAA97}"/>
                </a:ext>
              </a:extLst>
            </p:cNvPr>
            <p:cNvSpPr/>
            <p:nvPr/>
          </p:nvSpPr>
          <p:spPr>
            <a:xfrm>
              <a:off x="11274837" y="2528279"/>
              <a:ext cx="198813" cy="401007"/>
            </a:xfrm>
            <a:custGeom>
              <a:avLst/>
              <a:gdLst/>
              <a:ahLst/>
              <a:cxnLst/>
              <a:rect l="l" t="t" r="r" b="b"/>
              <a:pathLst>
                <a:path w="198813" h="401007">
                  <a:moveTo>
                    <a:pt x="17478" y="14"/>
                  </a:moveTo>
                  <a:cubicBezTo>
                    <a:pt x="20132" y="-176"/>
                    <a:pt x="23509" y="1576"/>
                    <a:pt x="27611" y="5272"/>
                  </a:cubicBezTo>
                  <a:cubicBezTo>
                    <a:pt x="30760" y="8320"/>
                    <a:pt x="34518" y="10453"/>
                    <a:pt x="38886" y="11672"/>
                  </a:cubicBezTo>
                  <a:cubicBezTo>
                    <a:pt x="43254" y="12890"/>
                    <a:pt x="47622" y="13195"/>
                    <a:pt x="51990" y="12586"/>
                  </a:cubicBezTo>
                  <a:cubicBezTo>
                    <a:pt x="68101" y="12268"/>
                    <a:pt x="84823" y="11989"/>
                    <a:pt x="102157" y="11748"/>
                  </a:cubicBezTo>
                  <a:cubicBezTo>
                    <a:pt x="119491" y="11507"/>
                    <a:pt x="135911" y="11381"/>
                    <a:pt x="151416" y="11368"/>
                  </a:cubicBezTo>
                  <a:cubicBezTo>
                    <a:pt x="155914" y="11254"/>
                    <a:pt x="159920" y="11330"/>
                    <a:pt x="163434" y="11596"/>
                  </a:cubicBezTo>
                  <a:cubicBezTo>
                    <a:pt x="166947" y="11862"/>
                    <a:pt x="170498" y="13005"/>
                    <a:pt x="174089" y="15022"/>
                  </a:cubicBezTo>
                  <a:cubicBezTo>
                    <a:pt x="176197" y="16279"/>
                    <a:pt x="178076" y="18030"/>
                    <a:pt x="179728" y="20277"/>
                  </a:cubicBezTo>
                  <a:cubicBezTo>
                    <a:pt x="181378" y="22523"/>
                    <a:pt x="182953" y="25036"/>
                    <a:pt x="184452" y="27815"/>
                  </a:cubicBezTo>
                  <a:cubicBezTo>
                    <a:pt x="188427" y="33348"/>
                    <a:pt x="190535" y="39339"/>
                    <a:pt x="190777" y="45786"/>
                  </a:cubicBezTo>
                  <a:cubicBezTo>
                    <a:pt x="191018" y="52233"/>
                    <a:pt x="191145" y="58832"/>
                    <a:pt x="191158" y="65584"/>
                  </a:cubicBezTo>
                  <a:cubicBezTo>
                    <a:pt x="191767" y="74620"/>
                    <a:pt x="191462" y="82590"/>
                    <a:pt x="190243" y="89494"/>
                  </a:cubicBezTo>
                  <a:cubicBezTo>
                    <a:pt x="189024" y="96398"/>
                    <a:pt x="186890" y="102845"/>
                    <a:pt x="183842" y="108835"/>
                  </a:cubicBezTo>
                  <a:cubicBezTo>
                    <a:pt x="182941" y="110624"/>
                    <a:pt x="181848" y="112223"/>
                    <a:pt x="180566" y="113632"/>
                  </a:cubicBezTo>
                  <a:cubicBezTo>
                    <a:pt x="179283" y="115041"/>
                    <a:pt x="177734" y="116488"/>
                    <a:pt x="175918" y="117973"/>
                  </a:cubicBezTo>
                  <a:cubicBezTo>
                    <a:pt x="173486" y="120068"/>
                    <a:pt x="171932" y="122277"/>
                    <a:pt x="171257" y="124601"/>
                  </a:cubicBezTo>
                  <a:cubicBezTo>
                    <a:pt x="170581" y="126925"/>
                    <a:pt x="170710" y="129592"/>
                    <a:pt x="171644" y="132602"/>
                  </a:cubicBezTo>
                  <a:lnTo>
                    <a:pt x="173479" y="146623"/>
                  </a:lnTo>
                  <a:cubicBezTo>
                    <a:pt x="175575" y="156364"/>
                    <a:pt x="177480" y="165990"/>
                    <a:pt x="179194" y="175503"/>
                  </a:cubicBezTo>
                  <a:cubicBezTo>
                    <a:pt x="180909" y="185015"/>
                    <a:pt x="182661" y="194489"/>
                    <a:pt x="184452" y="203925"/>
                  </a:cubicBezTo>
                  <a:cubicBezTo>
                    <a:pt x="186382" y="214390"/>
                    <a:pt x="188618" y="224550"/>
                    <a:pt x="191158" y="234405"/>
                  </a:cubicBezTo>
                  <a:cubicBezTo>
                    <a:pt x="191526" y="237733"/>
                    <a:pt x="192008" y="240831"/>
                    <a:pt x="192606" y="243702"/>
                  </a:cubicBezTo>
                  <a:cubicBezTo>
                    <a:pt x="193202" y="246572"/>
                    <a:pt x="193533" y="249366"/>
                    <a:pt x="193596" y="252084"/>
                  </a:cubicBezTo>
                  <a:cubicBezTo>
                    <a:pt x="193672" y="256872"/>
                    <a:pt x="194129" y="261469"/>
                    <a:pt x="194968" y="265876"/>
                  </a:cubicBezTo>
                  <a:cubicBezTo>
                    <a:pt x="195806" y="270283"/>
                    <a:pt x="196568" y="275033"/>
                    <a:pt x="197254" y="280125"/>
                  </a:cubicBezTo>
                  <a:cubicBezTo>
                    <a:pt x="197927" y="284799"/>
                    <a:pt x="198409" y="289930"/>
                    <a:pt x="198702" y="295518"/>
                  </a:cubicBezTo>
                  <a:cubicBezTo>
                    <a:pt x="198994" y="301106"/>
                    <a:pt x="198714" y="306541"/>
                    <a:pt x="197863" y="311824"/>
                  </a:cubicBezTo>
                  <a:cubicBezTo>
                    <a:pt x="196669" y="319711"/>
                    <a:pt x="195400" y="327255"/>
                    <a:pt x="194053" y="334456"/>
                  </a:cubicBezTo>
                  <a:cubicBezTo>
                    <a:pt x="192707" y="341657"/>
                    <a:pt x="191132" y="348743"/>
                    <a:pt x="189329" y="355716"/>
                  </a:cubicBezTo>
                  <a:cubicBezTo>
                    <a:pt x="185570" y="367400"/>
                    <a:pt x="180896" y="378169"/>
                    <a:pt x="175308" y="388024"/>
                  </a:cubicBezTo>
                  <a:cubicBezTo>
                    <a:pt x="174736" y="388913"/>
                    <a:pt x="174355" y="389726"/>
                    <a:pt x="174165" y="390463"/>
                  </a:cubicBezTo>
                  <a:cubicBezTo>
                    <a:pt x="173974" y="391199"/>
                    <a:pt x="173746" y="392012"/>
                    <a:pt x="173479" y="392901"/>
                  </a:cubicBezTo>
                  <a:cubicBezTo>
                    <a:pt x="172254" y="395441"/>
                    <a:pt x="170568" y="397524"/>
                    <a:pt x="168419" y="399150"/>
                  </a:cubicBezTo>
                  <a:cubicBezTo>
                    <a:pt x="166270" y="400775"/>
                    <a:pt x="163661" y="401334"/>
                    <a:pt x="160590" y="400826"/>
                  </a:cubicBezTo>
                  <a:cubicBezTo>
                    <a:pt x="159030" y="399861"/>
                    <a:pt x="157702" y="398438"/>
                    <a:pt x="156606" y="396559"/>
                  </a:cubicBezTo>
                  <a:cubicBezTo>
                    <a:pt x="155509" y="394679"/>
                    <a:pt x="154796" y="392647"/>
                    <a:pt x="154466" y="390463"/>
                  </a:cubicBezTo>
                  <a:cubicBezTo>
                    <a:pt x="153602" y="387123"/>
                    <a:pt x="153043" y="383592"/>
                    <a:pt x="152788" y="379871"/>
                  </a:cubicBezTo>
                  <a:cubicBezTo>
                    <a:pt x="152534" y="376150"/>
                    <a:pt x="152280" y="372162"/>
                    <a:pt x="152026" y="367908"/>
                  </a:cubicBezTo>
                  <a:cubicBezTo>
                    <a:pt x="152674" y="361202"/>
                    <a:pt x="153360" y="354192"/>
                    <a:pt x="154085" y="346876"/>
                  </a:cubicBezTo>
                  <a:cubicBezTo>
                    <a:pt x="154809" y="339561"/>
                    <a:pt x="155343" y="331941"/>
                    <a:pt x="155686" y="324016"/>
                  </a:cubicBezTo>
                  <a:cubicBezTo>
                    <a:pt x="156194" y="318517"/>
                    <a:pt x="156245" y="313056"/>
                    <a:pt x="155838" y="307633"/>
                  </a:cubicBezTo>
                  <a:cubicBezTo>
                    <a:pt x="155432" y="302211"/>
                    <a:pt x="155178" y="296902"/>
                    <a:pt x="155076" y="291708"/>
                  </a:cubicBezTo>
                  <a:cubicBezTo>
                    <a:pt x="155099" y="290071"/>
                    <a:pt x="155257" y="284607"/>
                    <a:pt x="155550" y="275316"/>
                  </a:cubicBezTo>
                  <a:cubicBezTo>
                    <a:pt x="155844" y="266025"/>
                    <a:pt x="156138" y="255414"/>
                    <a:pt x="156431" y="243482"/>
                  </a:cubicBezTo>
                  <a:cubicBezTo>
                    <a:pt x="156725" y="231549"/>
                    <a:pt x="156883" y="220802"/>
                    <a:pt x="156906" y="211240"/>
                  </a:cubicBezTo>
                  <a:lnTo>
                    <a:pt x="156906" y="151500"/>
                  </a:lnTo>
                  <a:cubicBezTo>
                    <a:pt x="156918" y="147639"/>
                    <a:pt x="156893" y="144083"/>
                    <a:pt x="156830" y="140832"/>
                  </a:cubicBezTo>
                  <a:cubicBezTo>
                    <a:pt x="156766" y="137580"/>
                    <a:pt x="156588" y="134024"/>
                    <a:pt x="156296" y="130164"/>
                  </a:cubicBezTo>
                  <a:cubicBezTo>
                    <a:pt x="156093" y="126239"/>
                    <a:pt x="154974" y="123420"/>
                    <a:pt x="152941" y="121705"/>
                  </a:cubicBezTo>
                  <a:cubicBezTo>
                    <a:pt x="150908" y="119991"/>
                    <a:pt x="147349" y="119153"/>
                    <a:pt x="142266" y="119191"/>
                  </a:cubicBezTo>
                  <a:cubicBezTo>
                    <a:pt x="138605" y="119089"/>
                    <a:pt x="134945" y="118988"/>
                    <a:pt x="131285" y="118886"/>
                  </a:cubicBezTo>
                  <a:cubicBezTo>
                    <a:pt x="127625" y="118785"/>
                    <a:pt x="123965" y="119293"/>
                    <a:pt x="120304" y="120410"/>
                  </a:cubicBezTo>
                  <a:cubicBezTo>
                    <a:pt x="115475" y="122328"/>
                    <a:pt x="109731" y="123064"/>
                    <a:pt x="103071" y="122620"/>
                  </a:cubicBezTo>
                  <a:cubicBezTo>
                    <a:pt x="96412" y="122175"/>
                    <a:pt x="90362" y="121845"/>
                    <a:pt x="84923" y="121629"/>
                  </a:cubicBezTo>
                  <a:cubicBezTo>
                    <a:pt x="79471" y="121680"/>
                    <a:pt x="74209" y="122036"/>
                    <a:pt x="69139" y="122696"/>
                  </a:cubicBezTo>
                  <a:cubicBezTo>
                    <a:pt x="64069" y="123356"/>
                    <a:pt x="58962" y="124017"/>
                    <a:pt x="53819" y="124677"/>
                  </a:cubicBezTo>
                  <a:cubicBezTo>
                    <a:pt x="44714" y="125947"/>
                    <a:pt x="36867" y="125693"/>
                    <a:pt x="30277" y="123916"/>
                  </a:cubicBezTo>
                  <a:cubicBezTo>
                    <a:pt x="23687" y="122138"/>
                    <a:pt x="18126" y="118533"/>
                    <a:pt x="13592" y="113099"/>
                  </a:cubicBezTo>
                  <a:cubicBezTo>
                    <a:pt x="11548" y="111234"/>
                    <a:pt x="9998" y="109025"/>
                    <a:pt x="8944" y="106474"/>
                  </a:cubicBezTo>
                  <a:cubicBezTo>
                    <a:pt x="7890" y="103923"/>
                    <a:pt x="6798" y="101258"/>
                    <a:pt x="5668" y="98479"/>
                  </a:cubicBezTo>
                  <a:cubicBezTo>
                    <a:pt x="2950" y="90915"/>
                    <a:pt x="1223" y="83351"/>
                    <a:pt x="486" y="75787"/>
                  </a:cubicBezTo>
                  <a:cubicBezTo>
                    <a:pt x="-251" y="68223"/>
                    <a:pt x="-149" y="60355"/>
                    <a:pt x="791" y="52182"/>
                  </a:cubicBezTo>
                  <a:cubicBezTo>
                    <a:pt x="1553" y="47334"/>
                    <a:pt x="1858" y="42562"/>
                    <a:pt x="1705" y="37866"/>
                  </a:cubicBezTo>
                  <a:cubicBezTo>
                    <a:pt x="1553" y="33171"/>
                    <a:pt x="1858" y="28399"/>
                    <a:pt x="2620" y="23551"/>
                  </a:cubicBezTo>
                  <a:cubicBezTo>
                    <a:pt x="2950" y="20772"/>
                    <a:pt x="3661" y="17954"/>
                    <a:pt x="4753" y="15098"/>
                  </a:cubicBezTo>
                  <a:cubicBezTo>
                    <a:pt x="5846" y="12242"/>
                    <a:pt x="7166" y="9577"/>
                    <a:pt x="8716" y="7101"/>
                  </a:cubicBezTo>
                  <a:cubicBezTo>
                    <a:pt x="11903" y="2567"/>
                    <a:pt x="14824" y="205"/>
                    <a:pt x="17478" y="1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CF582B2C-8D2A-45BC-A786-AE7FD31A6BF2}"/>
                </a:ext>
              </a:extLst>
            </p:cNvPr>
            <p:cNvSpPr/>
            <p:nvPr/>
          </p:nvSpPr>
          <p:spPr>
            <a:xfrm>
              <a:off x="10578074" y="2530420"/>
              <a:ext cx="189755" cy="402374"/>
            </a:xfrm>
            <a:custGeom>
              <a:avLst/>
              <a:gdLst/>
              <a:ahLst/>
              <a:cxnLst/>
              <a:rect l="l" t="t" r="r" b="b"/>
              <a:pathLst>
                <a:path w="189755" h="402374">
                  <a:moveTo>
                    <a:pt x="15301" y="226"/>
                  </a:moveTo>
                  <a:cubicBezTo>
                    <a:pt x="17116" y="671"/>
                    <a:pt x="18979" y="1772"/>
                    <a:pt x="20890" y="3530"/>
                  </a:cubicBezTo>
                  <a:cubicBezTo>
                    <a:pt x="26641" y="8517"/>
                    <a:pt x="32658" y="11487"/>
                    <a:pt x="38942" y="12438"/>
                  </a:cubicBezTo>
                  <a:cubicBezTo>
                    <a:pt x="45226" y="13390"/>
                    <a:pt x="52005" y="13466"/>
                    <a:pt x="59279" y="12667"/>
                  </a:cubicBezTo>
                  <a:cubicBezTo>
                    <a:pt x="68902" y="12134"/>
                    <a:pt x="77382" y="11981"/>
                    <a:pt x="84720" y="12210"/>
                  </a:cubicBezTo>
                  <a:cubicBezTo>
                    <a:pt x="92058" y="12438"/>
                    <a:pt x="99015" y="12591"/>
                    <a:pt x="105590" y="12667"/>
                  </a:cubicBezTo>
                  <a:cubicBezTo>
                    <a:pt x="120113" y="12667"/>
                    <a:pt x="134332" y="15712"/>
                    <a:pt x="148246" y="21804"/>
                  </a:cubicBezTo>
                  <a:cubicBezTo>
                    <a:pt x="153438" y="24062"/>
                    <a:pt x="157983" y="27463"/>
                    <a:pt x="161880" y="32006"/>
                  </a:cubicBezTo>
                  <a:cubicBezTo>
                    <a:pt x="165777" y="36549"/>
                    <a:pt x="168951" y="41473"/>
                    <a:pt x="171401" y="46778"/>
                  </a:cubicBezTo>
                  <a:cubicBezTo>
                    <a:pt x="174499" y="53783"/>
                    <a:pt x="176987" y="60940"/>
                    <a:pt x="178866" y="68249"/>
                  </a:cubicBezTo>
                  <a:cubicBezTo>
                    <a:pt x="180745" y="75559"/>
                    <a:pt x="181709" y="83021"/>
                    <a:pt x="181760" y="90635"/>
                  </a:cubicBezTo>
                  <a:cubicBezTo>
                    <a:pt x="181824" y="105558"/>
                    <a:pt x="182154" y="120482"/>
                    <a:pt x="182750" y="135406"/>
                  </a:cubicBezTo>
                  <a:cubicBezTo>
                    <a:pt x="183347" y="150329"/>
                    <a:pt x="183829" y="165253"/>
                    <a:pt x="184198" y="180176"/>
                  </a:cubicBezTo>
                  <a:cubicBezTo>
                    <a:pt x="185035" y="198742"/>
                    <a:pt x="186102" y="217346"/>
                    <a:pt x="187397" y="235987"/>
                  </a:cubicBezTo>
                  <a:cubicBezTo>
                    <a:pt x="188691" y="254629"/>
                    <a:pt x="188844" y="273385"/>
                    <a:pt x="187854" y="292255"/>
                  </a:cubicBezTo>
                  <a:cubicBezTo>
                    <a:pt x="187400" y="300212"/>
                    <a:pt x="187564" y="308359"/>
                    <a:pt x="188348" y="316697"/>
                  </a:cubicBezTo>
                  <a:cubicBezTo>
                    <a:pt x="189131" y="325034"/>
                    <a:pt x="189600" y="333333"/>
                    <a:pt x="189755" y="341595"/>
                  </a:cubicBezTo>
                  <a:cubicBezTo>
                    <a:pt x="189731" y="356315"/>
                    <a:pt x="189097" y="370731"/>
                    <a:pt x="187854" y="384842"/>
                  </a:cubicBezTo>
                  <a:cubicBezTo>
                    <a:pt x="187460" y="387241"/>
                    <a:pt x="186572" y="389449"/>
                    <a:pt x="185188" y="391467"/>
                  </a:cubicBezTo>
                  <a:cubicBezTo>
                    <a:pt x="183804" y="393484"/>
                    <a:pt x="182458" y="395540"/>
                    <a:pt x="181151" y="397634"/>
                  </a:cubicBezTo>
                  <a:cubicBezTo>
                    <a:pt x="178815" y="401797"/>
                    <a:pt x="174956" y="403218"/>
                    <a:pt x="169573" y="401898"/>
                  </a:cubicBezTo>
                  <a:cubicBezTo>
                    <a:pt x="167174" y="401225"/>
                    <a:pt x="165422" y="399982"/>
                    <a:pt x="164317" y="398167"/>
                  </a:cubicBezTo>
                  <a:cubicBezTo>
                    <a:pt x="163213" y="396352"/>
                    <a:pt x="162527" y="394347"/>
                    <a:pt x="162261" y="392152"/>
                  </a:cubicBezTo>
                  <a:cubicBezTo>
                    <a:pt x="161981" y="386657"/>
                    <a:pt x="161778" y="381200"/>
                    <a:pt x="161651" y="375782"/>
                  </a:cubicBezTo>
                  <a:cubicBezTo>
                    <a:pt x="161525" y="370363"/>
                    <a:pt x="161321" y="365059"/>
                    <a:pt x="161042" y="359868"/>
                  </a:cubicBezTo>
                  <a:cubicBezTo>
                    <a:pt x="160636" y="354120"/>
                    <a:pt x="160077" y="348409"/>
                    <a:pt x="159366" y="342737"/>
                  </a:cubicBezTo>
                  <a:cubicBezTo>
                    <a:pt x="158655" y="337064"/>
                    <a:pt x="158401" y="331201"/>
                    <a:pt x="158605" y="325148"/>
                  </a:cubicBezTo>
                  <a:cubicBezTo>
                    <a:pt x="159087" y="315110"/>
                    <a:pt x="159036" y="305187"/>
                    <a:pt x="158452" y="295377"/>
                  </a:cubicBezTo>
                  <a:cubicBezTo>
                    <a:pt x="157868" y="285568"/>
                    <a:pt x="157513" y="275796"/>
                    <a:pt x="157386" y="266063"/>
                  </a:cubicBezTo>
                  <a:cubicBezTo>
                    <a:pt x="157665" y="255111"/>
                    <a:pt x="157716" y="244274"/>
                    <a:pt x="157538" y="233551"/>
                  </a:cubicBezTo>
                  <a:cubicBezTo>
                    <a:pt x="157361" y="222828"/>
                    <a:pt x="157107" y="212143"/>
                    <a:pt x="156777" y="201496"/>
                  </a:cubicBezTo>
                  <a:cubicBezTo>
                    <a:pt x="156408" y="194630"/>
                    <a:pt x="155774" y="186432"/>
                    <a:pt x="154872" y="176902"/>
                  </a:cubicBezTo>
                  <a:cubicBezTo>
                    <a:pt x="153971" y="167372"/>
                    <a:pt x="153184" y="159326"/>
                    <a:pt x="152511" y="152766"/>
                  </a:cubicBezTo>
                  <a:cubicBezTo>
                    <a:pt x="151546" y="142246"/>
                    <a:pt x="148144" y="134048"/>
                    <a:pt x="142304" y="128172"/>
                  </a:cubicBezTo>
                  <a:cubicBezTo>
                    <a:pt x="136465" y="122297"/>
                    <a:pt x="128492" y="119733"/>
                    <a:pt x="118387" y="120482"/>
                  </a:cubicBezTo>
                  <a:cubicBezTo>
                    <a:pt x="107825" y="121167"/>
                    <a:pt x="96958" y="121167"/>
                    <a:pt x="85786" y="120482"/>
                  </a:cubicBezTo>
                  <a:cubicBezTo>
                    <a:pt x="74615" y="119797"/>
                    <a:pt x="64357" y="119797"/>
                    <a:pt x="55014" y="120482"/>
                  </a:cubicBezTo>
                  <a:cubicBezTo>
                    <a:pt x="39653" y="121878"/>
                    <a:pt x="27872" y="118934"/>
                    <a:pt x="19671" y="111650"/>
                  </a:cubicBezTo>
                  <a:cubicBezTo>
                    <a:pt x="11470" y="104365"/>
                    <a:pt x="5783" y="93503"/>
                    <a:pt x="2609" y="79061"/>
                  </a:cubicBezTo>
                  <a:cubicBezTo>
                    <a:pt x="425" y="69442"/>
                    <a:pt x="-388" y="61118"/>
                    <a:pt x="171" y="54087"/>
                  </a:cubicBezTo>
                  <a:cubicBezTo>
                    <a:pt x="730" y="47057"/>
                    <a:pt x="1136" y="38732"/>
                    <a:pt x="1390" y="29113"/>
                  </a:cubicBezTo>
                  <a:cubicBezTo>
                    <a:pt x="1390" y="22920"/>
                    <a:pt x="2000" y="17032"/>
                    <a:pt x="3218" y="11448"/>
                  </a:cubicBezTo>
                  <a:cubicBezTo>
                    <a:pt x="4297" y="6131"/>
                    <a:pt x="6557" y="2603"/>
                    <a:pt x="9997" y="864"/>
                  </a:cubicBezTo>
                  <a:cubicBezTo>
                    <a:pt x="11718" y="-5"/>
                    <a:pt x="13485" y="-218"/>
                    <a:pt x="15301" y="22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FC786406-42C3-498E-B05A-DF83CBDB7AFC}"/>
                </a:ext>
              </a:extLst>
            </p:cNvPr>
            <p:cNvSpPr/>
            <p:nvPr/>
          </p:nvSpPr>
          <p:spPr>
            <a:xfrm>
              <a:off x="10899565" y="2533621"/>
              <a:ext cx="237434" cy="402878"/>
            </a:xfrm>
            <a:custGeom>
              <a:avLst/>
              <a:gdLst/>
              <a:ahLst/>
              <a:cxnLst/>
              <a:rect l="l" t="t" r="r" b="b"/>
              <a:pathLst>
                <a:path w="237434" h="402878">
                  <a:moveTo>
                    <a:pt x="162143" y="3"/>
                  </a:moveTo>
                  <a:cubicBezTo>
                    <a:pt x="165378" y="79"/>
                    <a:pt x="168347" y="2213"/>
                    <a:pt x="171049" y="6404"/>
                  </a:cubicBezTo>
                  <a:cubicBezTo>
                    <a:pt x="173853" y="10544"/>
                    <a:pt x="177227" y="15065"/>
                    <a:pt x="181172" y="19967"/>
                  </a:cubicBezTo>
                  <a:cubicBezTo>
                    <a:pt x="185118" y="24870"/>
                    <a:pt x="189253" y="29086"/>
                    <a:pt x="193579" y="32617"/>
                  </a:cubicBezTo>
                  <a:cubicBezTo>
                    <a:pt x="206151" y="42662"/>
                    <a:pt x="216173" y="53051"/>
                    <a:pt x="223645" y="63782"/>
                  </a:cubicBezTo>
                  <a:cubicBezTo>
                    <a:pt x="231117" y="74514"/>
                    <a:pt x="235506" y="85664"/>
                    <a:pt x="236812" y="97234"/>
                  </a:cubicBezTo>
                  <a:cubicBezTo>
                    <a:pt x="237879" y="106457"/>
                    <a:pt x="237574" y="115596"/>
                    <a:pt x="235899" y="124652"/>
                  </a:cubicBezTo>
                  <a:cubicBezTo>
                    <a:pt x="234225" y="133708"/>
                    <a:pt x="232093" y="142210"/>
                    <a:pt x="229505" y="150157"/>
                  </a:cubicBezTo>
                  <a:cubicBezTo>
                    <a:pt x="226626" y="159477"/>
                    <a:pt x="223251" y="164589"/>
                    <a:pt x="219382" y="165493"/>
                  </a:cubicBezTo>
                  <a:cubicBezTo>
                    <a:pt x="215513" y="166398"/>
                    <a:pt x="210159" y="163083"/>
                    <a:pt x="203322" y="155549"/>
                  </a:cubicBezTo>
                  <a:cubicBezTo>
                    <a:pt x="193452" y="144626"/>
                    <a:pt x="187160" y="141106"/>
                    <a:pt x="184445" y="144989"/>
                  </a:cubicBezTo>
                  <a:cubicBezTo>
                    <a:pt x="181731" y="148871"/>
                    <a:pt x="177874" y="154987"/>
                    <a:pt x="172876" y="163336"/>
                  </a:cubicBezTo>
                  <a:cubicBezTo>
                    <a:pt x="167725" y="169659"/>
                    <a:pt x="165087" y="174349"/>
                    <a:pt x="164960" y="177406"/>
                  </a:cubicBezTo>
                  <a:cubicBezTo>
                    <a:pt x="164833" y="180464"/>
                    <a:pt x="167066" y="184095"/>
                    <a:pt x="171658" y="188299"/>
                  </a:cubicBezTo>
                  <a:cubicBezTo>
                    <a:pt x="177125" y="193544"/>
                    <a:pt x="182479" y="198447"/>
                    <a:pt x="187718" y="203006"/>
                  </a:cubicBezTo>
                  <a:cubicBezTo>
                    <a:pt x="192957" y="207565"/>
                    <a:pt x="198159" y="213229"/>
                    <a:pt x="203322" y="219999"/>
                  </a:cubicBezTo>
                  <a:cubicBezTo>
                    <a:pt x="205466" y="223097"/>
                    <a:pt x="207571" y="226196"/>
                    <a:pt x="209639" y="229295"/>
                  </a:cubicBezTo>
                  <a:cubicBezTo>
                    <a:pt x="211707" y="232394"/>
                    <a:pt x="213661" y="235188"/>
                    <a:pt x="215500" y="237677"/>
                  </a:cubicBezTo>
                  <a:cubicBezTo>
                    <a:pt x="222452" y="247088"/>
                    <a:pt x="227577" y="257222"/>
                    <a:pt x="230875" y="268081"/>
                  </a:cubicBezTo>
                  <a:cubicBezTo>
                    <a:pt x="234174" y="278939"/>
                    <a:pt x="235950" y="290750"/>
                    <a:pt x="236203" y="303514"/>
                  </a:cubicBezTo>
                  <a:cubicBezTo>
                    <a:pt x="236178" y="316836"/>
                    <a:pt x="235163" y="330577"/>
                    <a:pt x="233159" y="344738"/>
                  </a:cubicBezTo>
                  <a:cubicBezTo>
                    <a:pt x="231155" y="358898"/>
                    <a:pt x="228313" y="372183"/>
                    <a:pt x="224634" y="384591"/>
                  </a:cubicBezTo>
                  <a:cubicBezTo>
                    <a:pt x="223416" y="388756"/>
                    <a:pt x="222198" y="392007"/>
                    <a:pt x="220980" y="394344"/>
                  </a:cubicBezTo>
                  <a:cubicBezTo>
                    <a:pt x="219445" y="396833"/>
                    <a:pt x="217644" y="398865"/>
                    <a:pt x="215576" y="400440"/>
                  </a:cubicBezTo>
                  <a:cubicBezTo>
                    <a:pt x="213509" y="402015"/>
                    <a:pt x="211250" y="402828"/>
                    <a:pt x="208802" y="402878"/>
                  </a:cubicBezTo>
                  <a:cubicBezTo>
                    <a:pt x="205580" y="402790"/>
                    <a:pt x="203347" y="401748"/>
                    <a:pt x="202104" y="399754"/>
                  </a:cubicBezTo>
                  <a:cubicBezTo>
                    <a:pt x="200861" y="397760"/>
                    <a:pt x="199846" y="395347"/>
                    <a:pt x="199059" y="392515"/>
                  </a:cubicBezTo>
                  <a:cubicBezTo>
                    <a:pt x="198514" y="388820"/>
                    <a:pt x="198082" y="384933"/>
                    <a:pt x="197765" y="380857"/>
                  </a:cubicBezTo>
                  <a:cubicBezTo>
                    <a:pt x="197448" y="376780"/>
                    <a:pt x="196865" y="372741"/>
                    <a:pt x="196015" y="368741"/>
                  </a:cubicBezTo>
                  <a:cubicBezTo>
                    <a:pt x="194632" y="360854"/>
                    <a:pt x="191308" y="352701"/>
                    <a:pt x="186044" y="344281"/>
                  </a:cubicBezTo>
                  <a:cubicBezTo>
                    <a:pt x="180779" y="335861"/>
                    <a:pt x="174563" y="326945"/>
                    <a:pt x="167395" y="317535"/>
                  </a:cubicBezTo>
                  <a:cubicBezTo>
                    <a:pt x="162930" y="312112"/>
                    <a:pt x="156942" y="305127"/>
                    <a:pt x="149432" y="296579"/>
                  </a:cubicBezTo>
                  <a:cubicBezTo>
                    <a:pt x="141922" y="288032"/>
                    <a:pt x="135934" y="281200"/>
                    <a:pt x="131469" y="276082"/>
                  </a:cubicBezTo>
                  <a:cubicBezTo>
                    <a:pt x="131285" y="275728"/>
                    <a:pt x="128676" y="271762"/>
                    <a:pt x="123643" y="264183"/>
                  </a:cubicBezTo>
                  <a:cubicBezTo>
                    <a:pt x="118610" y="256605"/>
                    <a:pt x="112258" y="247536"/>
                    <a:pt x="104586" y="236977"/>
                  </a:cubicBezTo>
                  <a:cubicBezTo>
                    <a:pt x="96915" y="226418"/>
                    <a:pt x="89029" y="216491"/>
                    <a:pt x="80929" y="207197"/>
                  </a:cubicBezTo>
                  <a:cubicBezTo>
                    <a:pt x="76476" y="201939"/>
                    <a:pt x="72746" y="197977"/>
                    <a:pt x="69740" y="195310"/>
                  </a:cubicBezTo>
                  <a:cubicBezTo>
                    <a:pt x="66733" y="192643"/>
                    <a:pt x="63765" y="191728"/>
                    <a:pt x="60834" y="192567"/>
                  </a:cubicBezTo>
                  <a:cubicBezTo>
                    <a:pt x="57054" y="193887"/>
                    <a:pt x="54567" y="195818"/>
                    <a:pt x="53375" y="198358"/>
                  </a:cubicBezTo>
                  <a:cubicBezTo>
                    <a:pt x="52183" y="200898"/>
                    <a:pt x="51218" y="205267"/>
                    <a:pt x="50483" y="211464"/>
                  </a:cubicBezTo>
                  <a:cubicBezTo>
                    <a:pt x="49823" y="219389"/>
                    <a:pt x="52056" y="227923"/>
                    <a:pt x="57181" y="237067"/>
                  </a:cubicBezTo>
                  <a:cubicBezTo>
                    <a:pt x="62306" y="246211"/>
                    <a:pt x="66974" y="254136"/>
                    <a:pt x="71186" y="260842"/>
                  </a:cubicBezTo>
                  <a:cubicBezTo>
                    <a:pt x="74370" y="267027"/>
                    <a:pt x="78201" y="275383"/>
                    <a:pt x="82679" y="285912"/>
                  </a:cubicBezTo>
                  <a:cubicBezTo>
                    <a:pt x="87157" y="296440"/>
                    <a:pt x="91445" y="304949"/>
                    <a:pt x="95543" y="311439"/>
                  </a:cubicBezTo>
                  <a:cubicBezTo>
                    <a:pt x="102799" y="322195"/>
                    <a:pt x="107163" y="333600"/>
                    <a:pt x="108635" y="345652"/>
                  </a:cubicBezTo>
                  <a:cubicBezTo>
                    <a:pt x="110106" y="357705"/>
                    <a:pt x="108990" y="369871"/>
                    <a:pt x="105285" y="382152"/>
                  </a:cubicBezTo>
                  <a:cubicBezTo>
                    <a:pt x="104042" y="387042"/>
                    <a:pt x="101810" y="390826"/>
                    <a:pt x="98587" y="393506"/>
                  </a:cubicBezTo>
                  <a:cubicBezTo>
                    <a:pt x="95365" y="396186"/>
                    <a:pt x="91306" y="397684"/>
                    <a:pt x="86409" y="398002"/>
                  </a:cubicBezTo>
                  <a:cubicBezTo>
                    <a:pt x="76666" y="398510"/>
                    <a:pt x="66923" y="398713"/>
                    <a:pt x="57181" y="398611"/>
                  </a:cubicBezTo>
                  <a:cubicBezTo>
                    <a:pt x="53476" y="398586"/>
                    <a:pt x="47793" y="398637"/>
                    <a:pt x="40131" y="398764"/>
                  </a:cubicBezTo>
                  <a:cubicBezTo>
                    <a:pt x="32469" y="398891"/>
                    <a:pt x="26785" y="399246"/>
                    <a:pt x="23081" y="399831"/>
                  </a:cubicBezTo>
                  <a:cubicBezTo>
                    <a:pt x="20633" y="400199"/>
                    <a:pt x="18222" y="400224"/>
                    <a:pt x="15850" y="399907"/>
                  </a:cubicBezTo>
                  <a:cubicBezTo>
                    <a:pt x="13478" y="399589"/>
                    <a:pt x="11220" y="398548"/>
                    <a:pt x="9076" y="396783"/>
                  </a:cubicBezTo>
                  <a:cubicBezTo>
                    <a:pt x="5778" y="394458"/>
                    <a:pt x="4154" y="392249"/>
                    <a:pt x="4205" y="390153"/>
                  </a:cubicBezTo>
                  <a:cubicBezTo>
                    <a:pt x="4255" y="388058"/>
                    <a:pt x="5676" y="385391"/>
                    <a:pt x="8467" y="382152"/>
                  </a:cubicBezTo>
                  <a:cubicBezTo>
                    <a:pt x="9457" y="380336"/>
                    <a:pt x="10522" y="378482"/>
                    <a:pt x="11664" y="376589"/>
                  </a:cubicBezTo>
                  <a:cubicBezTo>
                    <a:pt x="12806" y="374697"/>
                    <a:pt x="13567" y="372691"/>
                    <a:pt x="13947" y="370570"/>
                  </a:cubicBezTo>
                  <a:cubicBezTo>
                    <a:pt x="14924" y="364804"/>
                    <a:pt x="15863" y="359114"/>
                    <a:pt x="16764" y="353501"/>
                  </a:cubicBezTo>
                  <a:cubicBezTo>
                    <a:pt x="17664" y="347888"/>
                    <a:pt x="18146" y="342198"/>
                    <a:pt x="18210" y="336432"/>
                  </a:cubicBezTo>
                  <a:cubicBezTo>
                    <a:pt x="18210" y="334248"/>
                    <a:pt x="18058" y="329625"/>
                    <a:pt x="17753" y="322564"/>
                  </a:cubicBezTo>
                  <a:cubicBezTo>
                    <a:pt x="17449" y="315503"/>
                    <a:pt x="16992" y="309965"/>
                    <a:pt x="16383" y="305952"/>
                  </a:cubicBezTo>
                  <a:cubicBezTo>
                    <a:pt x="13110" y="288947"/>
                    <a:pt x="10674" y="272970"/>
                    <a:pt x="9076" y="258022"/>
                  </a:cubicBezTo>
                  <a:cubicBezTo>
                    <a:pt x="7478" y="243074"/>
                    <a:pt x="8087" y="230603"/>
                    <a:pt x="10903" y="220608"/>
                  </a:cubicBezTo>
                  <a:cubicBezTo>
                    <a:pt x="12489" y="216074"/>
                    <a:pt x="14949" y="211578"/>
                    <a:pt x="18286" y="207121"/>
                  </a:cubicBezTo>
                  <a:cubicBezTo>
                    <a:pt x="21622" y="202663"/>
                    <a:pt x="25453" y="198015"/>
                    <a:pt x="29779" y="193176"/>
                  </a:cubicBezTo>
                  <a:cubicBezTo>
                    <a:pt x="32545" y="190153"/>
                    <a:pt x="34930" y="187512"/>
                    <a:pt x="36934" y="185251"/>
                  </a:cubicBezTo>
                  <a:cubicBezTo>
                    <a:pt x="38939" y="182991"/>
                    <a:pt x="40410" y="180959"/>
                    <a:pt x="41349" y="179155"/>
                  </a:cubicBezTo>
                  <a:cubicBezTo>
                    <a:pt x="43417" y="176742"/>
                    <a:pt x="44305" y="174254"/>
                    <a:pt x="44013" y="171692"/>
                  </a:cubicBezTo>
                  <a:cubicBezTo>
                    <a:pt x="43721" y="169129"/>
                    <a:pt x="42630" y="166344"/>
                    <a:pt x="40740" y="163336"/>
                  </a:cubicBezTo>
                  <a:cubicBezTo>
                    <a:pt x="36173" y="155527"/>
                    <a:pt x="32519" y="150029"/>
                    <a:pt x="29779" y="146841"/>
                  </a:cubicBezTo>
                  <a:cubicBezTo>
                    <a:pt x="27039" y="143653"/>
                    <a:pt x="23386" y="139309"/>
                    <a:pt x="18819" y="133810"/>
                  </a:cubicBezTo>
                  <a:cubicBezTo>
                    <a:pt x="14670" y="128540"/>
                    <a:pt x="11550" y="122926"/>
                    <a:pt x="9457" y="116970"/>
                  </a:cubicBezTo>
                  <a:cubicBezTo>
                    <a:pt x="7363" y="111014"/>
                    <a:pt x="5613" y="105248"/>
                    <a:pt x="4205" y="99673"/>
                  </a:cubicBezTo>
                  <a:cubicBezTo>
                    <a:pt x="2111" y="92091"/>
                    <a:pt x="817" y="84852"/>
                    <a:pt x="322" y="77956"/>
                  </a:cubicBezTo>
                  <a:cubicBezTo>
                    <a:pt x="-173" y="71059"/>
                    <a:pt x="-96" y="64278"/>
                    <a:pt x="551" y="57610"/>
                  </a:cubicBezTo>
                  <a:cubicBezTo>
                    <a:pt x="373" y="53241"/>
                    <a:pt x="1033" y="48263"/>
                    <a:pt x="2530" y="42675"/>
                  </a:cubicBezTo>
                  <a:cubicBezTo>
                    <a:pt x="4027" y="37087"/>
                    <a:pt x="7427" y="29670"/>
                    <a:pt x="12729" y="20425"/>
                  </a:cubicBezTo>
                  <a:cubicBezTo>
                    <a:pt x="14823" y="16538"/>
                    <a:pt x="17182" y="13490"/>
                    <a:pt x="19808" y="11281"/>
                  </a:cubicBezTo>
                  <a:cubicBezTo>
                    <a:pt x="22434" y="9071"/>
                    <a:pt x="25555" y="7242"/>
                    <a:pt x="29170" y="5794"/>
                  </a:cubicBezTo>
                  <a:cubicBezTo>
                    <a:pt x="32887" y="4156"/>
                    <a:pt x="35957" y="3622"/>
                    <a:pt x="38380" y="4194"/>
                  </a:cubicBezTo>
                  <a:cubicBezTo>
                    <a:pt x="40803" y="4765"/>
                    <a:pt x="42199" y="7128"/>
                    <a:pt x="42567" y="11281"/>
                  </a:cubicBezTo>
                  <a:cubicBezTo>
                    <a:pt x="43353" y="14405"/>
                    <a:pt x="43759" y="17758"/>
                    <a:pt x="43785" y="21339"/>
                  </a:cubicBezTo>
                  <a:cubicBezTo>
                    <a:pt x="43810" y="24920"/>
                    <a:pt x="44216" y="28273"/>
                    <a:pt x="45002" y="31397"/>
                  </a:cubicBezTo>
                  <a:cubicBezTo>
                    <a:pt x="46487" y="36439"/>
                    <a:pt x="49151" y="41748"/>
                    <a:pt x="52994" y="47323"/>
                  </a:cubicBezTo>
                  <a:cubicBezTo>
                    <a:pt x="56838" y="52898"/>
                    <a:pt x="60263" y="57750"/>
                    <a:pt x="63270" y="61877"/>
                  </a:cubicBezTo>
                  <a:cubicBezTo>
                    <a:pt x="69334" y="72939"/>
                    <a:pt x="76844" y="84344"/>
                    <a:pt x="85800" y="96091"/>
                  </a:cubicBezTo>
                  <a:cubicBezTo>
                    <a:pt x="94756" y="107839"/>
                    <a:pt x="103484" y="119396"/>
                    <a:pt x="111984" y="130762"/>
                  </a:cubicBezTo>
                  <a:lnTo>
                    <a:pt x="116855" y="136249"/>
                  </a:lnTo>
                  <a:cubicBezTo>
                    <a:pt x="119620" y="138687"/>
                    <a:pt x="122462" y="141415"/>
                    <a:pt x="125380" y="144433"/>
                  </a:cubicBezTo>
                  <a:cubicBezTo>
                    <a:pt x="128298" y="147450"/>
                    <a:pt x="131139" y="150756"/>
                    <a:pt x="133905" y="154351"/>
                  </a:cubicBezTo>
                  <a:cubicBezTo>
                    <a:pt x="139245" y="161357"/>
                    <a:pt x="143483" y="164939"/>
                    <a:pt x="146616" y="165095"/>
                  </a:cubicBezTo>
                  <a:cubicBezTo>
                    <a:pt x="149749" y="165251"/>
                    <a:pt x="152616" y="163267"/>
                    <a:pt x="155217" y="159143"/>
                  </a:cubicBezTo>
                  <a:cubicBezTo>
                    <a:pt x="161192" y="152314"/>
                    <a:pt x="164769" y="145252"/>
                    <a:pt x="165949" y="137957"/>
                  </a:cubicBezTo>
                  <a:cubicBezTo>
                    <a:pt x="167129" y="130662"/>
                    <a:pt x="164769" y="122778"/>
                    <a:pt x="158871" y="114303"/>
                  </a:cubicBezTo>
                  <a:cubicBezTo>
                    <a:pt x="156473" y="111128"/>
                    <a:pt x="154113" y="108639"/>
                    <a:pt x="151792" y="106835"/>
                  </a:cubicBezTo>
                  <a:cubicBezTo>
                    <a:pt x="149470" y="105032"/>
                    <a:pt x="146959" y="102848"/>
                    <a:pt x="144256" y="100282"/>
                  </a:cubicBezTo>
                  <a:cubicBezTo>
                    <a:pt x="137305" y="93920"/>
                    <a:pt x="132027" y="86985"/>
                    <a:pt x="128424" y="79480"/>
                  </a:cubicBezTo>
                  <a:cubicBezTo>
                    <a:pt x="124822" y="71974"/>
                    <a:pt x="122589" y="63668"/>
                    <a:pt x="121726" y="54562"/>
                  </a:cubicBezTo>
                  <a:cubicBezTo>
                    <a:pt x="121993" y="46040"/>
                    <a:pt x="125418" y="36719"/>
                    <a:pt x="132002" y="26597"/>
                  </a:cubicBezTo>
                  <a:cubicBezTo>
                    <a:pt x="138586" y="16475"/>
                    <a:pt x="144903" y="9134"/>
                    <a:pt x="150955" y="4575"/>
                  </a:cubicBezTo>
                  <a:cubicBezTo>
                    <a:pt x="155179" y="1451"/>
                    <a:pt x="158909" y="-73"/>
                    <a:pt x="162143" y="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A7AA107-D366-4D33-96DB-F32E4E775C31}"/>
                </a:ext>
              </a:extLst>
            </p:cNvPr>
            <p:cNvSpPr/>
            <p:nvPr/>
          </p:nvSpPr>
          <p:spPr>
            <a:xfrm>
              <a:off x="11283027" y="2701349"/>
              <a:ext cx="53632" cy="229029"/>
            </a:xfrm>
            <a:custGeom>
              <a:avLst/>
              <a:gdLst/>
              <a:ahLst/>
              <a:cxnLst/>
              <a:rect l="l" t="t" r="r" b="b"/>
              <a:pathLst>
                <a:path w="53632" h="229029">
                  <a:moveTo>
                    <a:pt x="36895" y="499"/>
                  </a:moveTo>
                  <a:cubicBezTo>
                    <a:pt x="38000" y="1299"/>
                    <a:pt x="38448" y="3061"/>
                    <a:pt x="38239" y="5785"/>
                  </a:cubicBezTo>
                  <a:cubicBezTo>
                    <a:pt x="37821" y="11234"/>
                    <a:pt x="36832" y="17558"/>
                    <a:pt x="35274" y="24759"/>
                  </a:cubicBezTo>
                  <a:cubicBezTo>
                    <a:pt x="33991" y="33129"/>
                    <a:pt x="33356" y="41079"/>
                    <a:pt x="33369" y="48610"/>
                  </a:cubicBezTo>
                  <a:cubicBezTo>
                    <a:pt x="33381" y="56141"/>
                    <a:pt x="34423" y="62415"/>
                    <a:pt x="36494" y="67431"/>
                  </a:cubicBezTo>
                  <a:cubicBezTo>
                    <a:pt x="40192" y="76245"/>
                    <a:pt x="42707" y="84373"/>
                    <a:pt x="44039" y="91815"/>
                  </a:cubicBezTo>
                  <a:cubicBezTo>
                    <a:pt x="45372" y="99257"/>
                    <a:pt x="47120" y="106166"/>
                    <a:pt x="49285" y="112542"/>
                  </a:cubicBezTo>
                  <a:cubicBezTo>
                    <a:pt x="53515" y="124124"/>
                    <a:pt x="54658" y="135706"/>
                    <a:pt x="52715" y="147289"/>
                  </a:cubicBezTo>
                  <a:cubicBezTo>
                    <a:pt x="50771" y="158871"/>
                    <a:pt x="47799" y="170454"/>
                    <a:pt x="43799" y="182036"/>
                  </a:cubicBezTo>
                  <a:cubicBezTo>
                    <a:pt x="41844" y="189720"/>
                    <a:pt x="39660" y="197060"/>
                    <a:pt x="37247" y="204058"/>
                  </a:cubicBezTo>
                  <a:cubicBezTo>
                    <a:pt x="34835" y="211056"/>
                    <a:pt x="31127" y="217329"/>
                    <a:pt x="26124" y="222879"/>
                  </a:cubicBezTo>
                  <a:cubicBezTo>
                    <a:pt x="22518" y="225953"/>
                    <a:pt x="19217" y="227883"/>
                    <a:pt x="16220" y="228670"/>
                  </a:cubicBezTo>
                  <a:cubicBezTo>
                    <a:pt x="13223" y="229458"/>
                    <a:pt x="10227" y="228950"/>
                    <a:pt x="7230" y="227146"/>
                  </a:cubicBezTo>
                  <a:cubicBezTo>
                    <a:pt x="3623" y="224873"/>
                    <a:pt x="1388" y="222714"/>
                    <a:pt x="525" y="220669"/>
                  </a:cubicBezTo>
                  <a:cubicBezTo>
                    <a:pt x="-339" y="218625"/>
                    <a:pt x="-136" y="215704"/>
                    <a:pt x="1134" y="211906"/>
                  </a:cubicBezTo>
                  <a:cubicBezTo>
                    <a:pt x="2036" y="206776"/>
                    <a:pt x="2823" y="201797"/>
                    <a:pt x="3497" y="196971"/>
                  </a:cubicBezTo>
                  <a:cubicBezTo>
                    <a:pt x="4170" y="192145"/>
                    <a:pt x="4805" y="187167"/>
                    <a:pt x="5401" y="182036"/>
                  </a:cubicBezTo>
                  <a:cubicBezTo>
                    <a:pt x="6138" y="173718"/>
                    <a:pt x="6189" y="164294"/>
                    <a:pt x="5554" y="153766"/>
                  </a:cubicBezTo>
                  <a:cubicBezTo>
                    <a:pt x="4919" y="143238"/>
                    <a:pt x="4665" y="135795"/>
                    <a:pt x="4792" y="131439"/>
                  </a:cubicBezTo>
                  <a:cubicBezTo>
                    <a:pt x="5909" y="121521"/>
                    <a:pt x="6265" y="112707"/>
                    <a:pt x="5859" y="104998"/>
                  </a:cubicBezTo>
                  <a:cubicBezTo>
                    <a:pt x="5452" y="97289"/>
                    <a:pt x="4893" y="88018"/>
                    <a:pt x="4182" y="77185"/>
                  </a:cubicBezTo>
                  <a:cubicBezTo>
                    <a:pt x="3827" y="66504"/>
                    <a:pt x="4843" y="56776"/>
                    <a:pt x="7230" y="48000"/>
                  </a:cubicBezTo>
                  <a:cubicBezTo>
                    <a:pt x="9617" y="39225"/>
                    <a:pt x="11852" y="31478"/>
                    <a:pt x="13934" y="24759"/>
                  </a:cubicBezTo>
                  <a:cubicBezTo>
                    <a:pt x="15395" y="18778"/>
                    <a:pt x="17502" y="13977"/>
                    <a:pt x="20258" y="10357"/>
                  </a:cubicBezTo>
                  <a:cubicBezTo>
                    <a:pt x="23013" y="6738"/>
                    <a:pt x="26797" y="3614"/>
                    <a:pt x="31609" y="985"/>
                  </a:cubicBezTo>
                  <a:cubicBezTo>
                    <a:pt x="34028" y="-139"/>
                    <a:pt x="35790" y="-301"/>
                    <a:pt x="36895" y="49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EFC53D8-3817-43AA-A634-178D939649BC}"/>
                </a:ext>
              </a:extLst>
            </p:cNvPr>
            <p:cNvSpPr/>
            <p:nvPr/>
          </p:nvSpPr>
          <p:spPr>
            <a:xfrm>
              <a:off x="10759133" y="2976422"/>
              <a:ext cx="36675" cy="35680"/>
            </a:xfrm>
            <a:custGeom>
              <a:avLst/>
              <a:gdLst/>
              <a:ahLst/>
              <a:cxnLst/>
              <a:rect l="l" t="t" r="r" b="b"/>
              <a:pathLst>
                <a:path w="36675" h="35680">
                  <a:moveTo>
                    <a:pt x="16623" y="308"/>
                  </a:moveTo>
                  <a:cubicBezTo>
                    <a:pt x="19089" y="-263"/>
                    <a:pt x="21631" y="-38"/>
                    <a:pt x="24250" y="984"/>
                  </a:cubicBezTo>
                  <a:cubicBezTo>
                    <a:pt x="26869" y="2006"/>
                    <a:pt x="29411" y="3594"/>
                    <a:pt x="31878" y="5748"/>
                  </a:cubicBezTo>
                  <a:cubicBezTo>
                    <a:pt x="35766" y="10470"/>
                    <a:pt x="37291" y="15381"/>
                    <a:pt x="36452" y="20481"/>
                  </a:cubicBezTo>
                  <a:cubicBezTo>
                    <a:pt x="35614" y="25581"/>
                    <a:pt x="32868" y="29736"/>
                    <a:pt x="28216" y="32947"/>
                  </a:cubicBezTo>
                  <a:cubicBezTo>
                    <a:pt x="25026" y="35082"/>
                    <a:pt x="21339" y="35966"/>
                    <a:pt x="17157" y="35600"/>
                  </a:cubicBezTo>
                  <a:cubicBezTo>
                    <a:pt x="12974" y="35234"/>
                    <a:pt x="9135" y="33544"/>
                    <a:pt x="5639" y="30530"/>
                  </a:cubicBezTo>
                  <a:cubicBezTo>
                    <a:pt x="2297" y="27243"/>
                    <a:pt x="441" y="23843"/>
                    <a:pt x="73" y="20330"/>
                  </a:cubicBezTo>
                  <a:cubicBezTo>
                    <a:pt x="-296" y="16817"/>
                    <a:pt x="746" y="12963"/>
                    <a:pt x="3199" y="8770"/>
                  </a:cubicBezTo>
                  <a:cubicBezTo>
                    <a:pt x="5322" y="5849"/>
                    <a:pt x="7483" y="3834"/>
                    <a:pt x="9682" y="2726"/>
                  </a:cubicBezTo>
                  <a:cubicBezTo>
                    <a:pt x="11881" y="1618"/>
                    <a:pt x="14195" y="812"/>
                    <a:pt x="16623" y="30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130B1CD-A475-498C-BE20-238461076977}"/>
                </a:ext>
              </a:extLst>
            </p:cNvPr>
            <p:cNvSpPr/>
            <p:nvPr/>
          </p:nvSpPr>
          <p:spPr>
            <a:xfrm>
              <a:off x="10707809" y="2977335"/>
              <a:ext cx="35449" cy="33852"/>
            </a:xfrm>
            <a:custGeom>
              <a:avLst/>
              <a:gdLst/>
              <a:ahLst/>
              <a:cxnLst/>
              <a:rect l="l" t="t" r="r" b="b"/>
              <a:pathLst>
                <a:path w="35449" h="33852">
                  <a:moveTo>
                    <a:pt x="17768" y="0"/>
                  </a:moveTo>
                  <a:cubicBezTo>
                    <a:pt x="24561" y="0"/>
                    <a:pt x="29224" y="1813"/>
                    <a:pt x="31758" y="5439"/>
                  </a:cubicBezTo>
                  <a:cubicBezTo>
                    <a:pt x="33065" y="7756"/>
                    <a:pt x="34108" y="10073"/>
                    <a:pt x="34886" y="12390"/>
                  </a:cubicBezTo>
                  <a:cubicBezTo>
                    <a:pt x="35664" y="14707"/>
                    <a:pt x="35636" y="17629"/>
                    <a:pt x="34800" y="21155"/>
                  </a:cubicBezTo>
                  <a:cubicBezTo>
                    <a:pt x="33571" y="25914"/>
                    <a:pt x="31467" y="29239"/>
                    <a:pt x="28489" y="31128"/>
                  </a:cubicBezTo>
                  <a:cubicBezTo>
                    <a:pt x="25511" y="33017"/>
                    <a:pt x="21735" y="33923"/>
                    <a:pt x="17160" y="33848"/>
                  </a:cubicBezTo>
                  <a:cubicBezTo>
                    <a:pt x="12763" y="33747"/>
                    <a:pt x="8936" y="32437"/>
                    <a:pt x="5679" y="29919"/>
                  </a:cubicBezTo>
                  <a:cubicBezTo>
                    <a:pt x="2423" y="27400"/>
                    <a:pt x="572" y="24277"/>
                    <a:pt x="129" y="20550"/>
                  </a:cubicBezTo>
                  <a:cubicBezTo>
                    <a:pt x="-430" y="13876"/>
                    <a:pt x="837" y="8789"/>
                    <a:pt x="3930" y="5288"/>
                  </a:cubicBezTo>
                  <a:cubicBezTo>
                    <a:pt x="7022" y="1788"/>
                    <a:pt x="11635" y="25"/>
                    <a:pt x="17768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998DCEA-E9C0-472C-8F6B-683E68663A7A}"/>
                </a:ext>
              </a:extLst>
            </p:cNvPr>
            <p:cNvSpPr/>
            <p:nvPr/>
          </p:nvSpPr>
          <p:spPr>
            <a:xfrm>
              <a:off x="10977007" y="2980313"/>
              <a:ext cx="82392" cy="82660"/>
            </a:xfrm>
            <a:custGeom>
              <a:avLst/>
              <a:gdLst/>
              <a:ahLst/>
              <a:cxnLst/>
              <a:rect l="l" t="t" r="r" b="b"/>
              <a:pathLst>
                <a:path w="82392" h="82660">
                  <a:moveTo>
                    <a:pt x="43913" y="0"/>
                  </a:moveTo>
                  <a:cubicBezTo>
                    <a:pt x="46251" y="29"/>
                    <a:pt x="48249" y="142"/>
                    <a:pt x="49909" y="341"/>
                  </a:cubicBezTo>
                  <a:cubicBezTo>
                    <a:pt x="51568" y="540"/>
                    <a:pt x="53421" y="654"/>
                    <a:pt x="55466" y="682"/>
                  </a:cubicBezTo>
                  <a:lnTo>
                    <a:pt x="74363" y="75"/>
                  </a:lnTo>
                  <a:cubicBezTo>
                    <a:pt x="78694" y="201"/>
                    <a:pt x="81158" y="1316"/>
                    <a:pt x="81755" y="3417"/>
                  </a:cubicBezTo>
                  <a:cubicBezTo>
                    <a:pt x="82352" y="5519"/>
                    <a:pt x="82529" y="7849"/>
                    <a:pt x="82288" y="10406"/>
                  </a:cubicBezTo>
                  <a:lnTo>
                    <a:pt x="82288" y="18915"/>
                  </a:lnTo>
                  <a:cubicBezTo>
                    <a:pt x="82364" y="21827"/>
                    <a:pt x="81755" y="23599"/>
                    <a:pt x="80459" y="24232"/>
                  </a:cubicBezTo>
                  <a:cubicBezTo>
                    <a:pt x="79164" y="24865"/>
                    <a:pt x="76725" y="25119"/>
                    <a:pt x="73144" y="24992"/>
                  </a:cubicBezTo>
                  <a:lnTo>
                    <a:pt x="53517" y="24992"/>
                  </a:lnTo>
                  <a:cubicBezTo>
                    <a:pt x="51726" y="24941"/>
                    <a:pt x="50583" y="25500"/>
                    <a:pt x="50087" y="26668"/>
                  </a:cubicBezTo>
                  <a:cubicBezTo>
                    <a:pt x="49592" y="27837"/>
                    <a:pt x="49516" y="29920"/>
                    <a:pt x="49859" y="32917"/>
                  </a:cubicBezTo>
                  <a:cubicBezTo>
                    <a:pt x="50189" y="35368"/>
                    <a:pt x="50748" y="37781"/>
                    <a:pt x="51535" y="40156"/>
                  </a:cubicBezTo>
                  <a:cubicBezTo>
                    <a:pt x="52323" y="42531"/>
                    <a:pt x="53186" y="44791"/>
                    <a:pt x="54126" y="46938"/>
                  </a:cubicBezTo>
                  <a:cubicBezTo>
                    <a:pt x="56437" y="52322"/>
                    <a:pt x="58063" y="57098"/>
                    <a:pt x="59003" y="61263"/>
                  </a:cubicBezTo>
                  <a:cubicBezTo>
                    <a:pt x="59943" y="65429"/>
                    <a:pt x="59130" y="69594"/>
                    <a:pt x="56565" y="73760"/>
                  </a:cubicBezTo>
                  <a:cubicBezTo>
                    <a:pt x="54444" y="76706"/>
                    <a:pt x="52285" y="78738"/>
                    <a:pt x="50087" y="79856"/>
                  </a:cubicBezTo>
                  <a:cubicBezTo>
                    <a:pt x="47890" y="80974"/>
                    <a:pt x="45579" y="81786"/>
                    <a:pt x="43153" y="82294"/>
                  </a:cubicBezTo>
                  <a:cubicBezTo>
                    <a:pt x="40677" y="82904"/>
                    <a:pt x="38162" y="82752"/>
                    <a:pt x="35609" y="81837"/>
                  </a:cubicBezTo>
                  <a:cubicBezTo>
                    <a:pt x="33057" y="80923"/>
                    <a:pt x="30695" y="79246"/>
                    <a:pt x="28523" y="76808"/>
                  </a:cubicBezTo>
                  <a:cubicBezTo>
                    <a:pt x="24556" y="71690"/>
                    <a:pt x="23955" y="64705"/>
                    <a:pt x="26719" y="55853"/>
                  </a:cubicBezTo>
                  <a:cubicBezTo>
                    <a:pt x="29482" y="47001"/>
                    <a:pt x="31978" y="39559"/>
                    <a:pt x="34206" y="33526"/>
                  </a:cubicBezTo>
                  <a:cubicBezTo>
                    <a:pt x="35420" y="29399"/>
                    <a:pt x="35722" y="26834"/>
                    <a:pt x="35114" y="25831"/>
                  </a:cubicBezTo>
                  <a:cubicBezTo>
                    <a:pt x="34505" y="24828"/>
                    <a:pt x="32983" y="24548"/>
                    <a:pt x="30548" y="24992"/>
                  </a:cubicBezTo>
                  <a:lnTo>
                    <a:pt x="7993" y="24992"/>
                  </a:lnTo>
                  <a:cubicBezTo>
                    <a:pt x="4196" y="25068"/>
                    <a:pt x="1884" y="24764"/>
                    <a:pt x="1059" y="24080"/>
                  </a:cubicBezTo>
                  <a:cubicBezTo>
                    <a:pt x="233" y="23397"/>
                    <a:pt x="-97" y="21877"/>
                    <a:pt x="68" y="19522"/>
                  </a:cubicBezTo>
                  <a:lnTo>
                    <a:pt x="68" y="10406"/>
                  </a:lnTo>
                  <a:cubicBezTo>
                    <a:pt x="-135" y="6519"/>
                    <a:pt x="119" y="3810"/>
                    <a:pt x="830" y="2278"/>
                  </a:cubicBezTo>
                  <a:cubicBezTo>
                    <a:pt x="1541" y="746"/>
                    <a:pt x="3929" y="11"/>
                    <a:pt x="7993" y="75"/>
                  </a:cubicBezTo>
                  <a:lnTo>
                    <a:pt x="26281" y="682"/>
                  </a:lnTo>
                  <a:cubicBezTo>
                    <a:pt x="29303" y="654"/>
                    <a:pt x="32246" y="540"/>
                    <a:pt x="35108" y="341"/>
                  </a:cubicBezTo>
                  <a:cubicBezTo>
                    <a:pt x="37970" y="142"/>
                    <a:pt x="40905" y="29"/>
                    <a:pt x="4391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01B0F80-88C6-4A6C-AEFC-8DCE85FA7706}"/>
                </a:ext>
              </a:extLst>
            </p:cNvPr>
            <p:cNvSpPr/>
            <p:nvPr/>
          </p:nvSpPr>
          <p:spPr>
            <a:xfrm>
              <a:off x="11338957" y="2980313"/>
              <a:ext cx="82392" cy="82660"/>
            </a:xfrm>
            <a:custGeom>
              <a:avLst/>
              <a:gdLst/>
              <a:ahLst/>
              <a:cxnLst/>
              <a:rect l="l" t="t" r="r" b="b"/>
              <a:pathLst>
                <a:path w="82392" h="82660">
                  <a:moveTo>
                    <a:pt x="43913" y="0"/>
                  </a:moveTo>
                  <a:cubicBezTo>
                    <a:pt x="46251" y="29"/>
                    <a:pt x="48249" y="142"/>
                    <a:pt x="49909" y="341"/>
                  </a:cubicBezTo>
                  <a:cubicBezTo>
                    <a:pt x="51569" y="540"/>
                    <a:pt x="53421" y="654"/>
                    <a:pt x="55466" y="682"/>
                  </a:cubicBezTo>
                  <a:lnTo>
                    <a:pt x="74363" y="75"/>
                  </a:lnTo>
                  <a:cubicBezTo>
                    <a:pt x="78694" y="201"/>
                    <a:pt x="81158" y="1316"/>
                    <a:pt x="81755" y="3417"/>
                  </a:cubicBezTo>
                  <a:cubicBezTo>
                    <a:pt x="82352" y="5519"/>
                    <a:pt x="82529" y="7849"/>
                    <a:pt x="82288" y="10406"/>
                  </a:cubicBezTo>
                  <a:lnTo>
                    <a:pt x="82288" y="18915"/>
                  </a:lnTo>
                  <a:cubicBezTo>
                    <a:pt x="82364" y="21827"/>
                    <a:pt x="81755" y="23599"/>
                    <a:pt x="80459" y="24232"/>
                  </a:cubicBezTo>
                  <a:cubicBezTo>
                    <a:pt x="79164" y="24865"/>
                    <a:pt x="76725" y="25119"/>
                    <a:pt x="73144" y="24992"/>
                  </a:cubicBezTo>
                  <a:lnTo>
                    <a:pt x="53517" y="24992"/>
                  </a:lnTo>
                  <a:cubicBezTo>
                    <a:pt x="51726" y="24941"/>
                    <a:pt x="50583" y="25500"/>
                    <a:pt x="50087" y="26668"/>
                  </a:cubicBezTo>
                  <a:cubicBezTo>
                    <a:pt x="49592" y="27837"/>
                    <a:pt x="49516" y="29920"/>
                    <a:pt x="49859" y="32917"/>
                  </a:cubicBezTo>
                  <a:cubicBezTo>
                    <a:pt x="50189" y="35368"/>
                    <a:pt x="50748" y="37781"/>
                    <a:pt x="51535" y="40156"/>
                  </a:cubicBezTo>
                  <a:cubicBezTo>
                    <a:pt x="52323" y="42531"/>
                    <a:pt x="53186" y="44791"/>
                    <a:pt x="54126" y="46938"/>
                  </a:cubicBezTo>
                  <a:cubicBezTo>
                    <a:pt x="56437" y="52322"/>
                    <a:pt x="58063" y="57098"/>
                    <a:pt x="59003" y="61263"/>
                  </a:cubicBezTo>
                  <a:cubicBezTo>
                    <a:pt x="59943" y="65429"/>
                    <a:pt x="59130" y="69594"/>
                    <a:pt x="56565" y="73760"/>
                  </a:cubicBezTo>
                  <a:cubicBezTo>
                    <a:pt x="54444" y="76706"/>
                    <a:pt x="52285" y="78738"/>
                    <a:pt x="50087" y="79856"/>
                  </a:cubicBezTo>
                  <a:cubicBezTo>
                    <a:pt x="47890" y="80974"/>
                    <a:pt x="45579" y="81786"/>
                    <a:pt x="43153" y="82294"/>
                  </a:cubicBezTo>
                  <a:cubicBezTo>
                    <a:pt x="40677" y="82904"/>
                    <a:pt x="38162" y="82752"/>
                    <a:pt x="35609" y="81837"/>
                  </a:cubicBezTo>
                  <a:cubicBezTo>
                    <a:pt x="33057" y="80923"/>
                    <a:pt x="30695" y="79246"/>
                    <a:pt x="28523" y="76808"/>
                  </a:cubicBezTo>
                  <a:cubicBezTo>
                    <a:pt x="24556" y="71690"/>
                    <a:pt x="23955" y="64705"/>
                    <a:pt x="26719" y="55853"/>
                  </a:cubicBezTo>
                  <a:cubicBezTo>
                    <a:pt x="29482" y="47001"/>
                    <a:pt x="31978" y="39559"/>
                    <a:pt x="34206" y="33526"/>
                  </a:cubicBezTo>
                  <a:cubicBezTo>
                    <a:pt x="35420" y="29399"/>
                    <a:pt x="35722" y="26834"/>
                    <a:pt x="35114" y="25831"/>
                  </a:cubicBezTo>
                  <a:cubicBezTo>
                    <a:pt x="34505" y="24828"/>
                    <a:pt x="32983" y="24548"/>
                    <a:pt x="30548" y="24992"/>
                  </a:cubicBezTo>
                  <a:lnTo>
                    <a:pt x="7993" y="24992"/>
                  </a:lnTo>
                  <a:cubicBezTo>
                    <a:pt x="4196" y="25068"/>
                    <a:pt x="1884" y="24764"/>
                    <a:pt x="1059" y="24080"/>
                  </a:cubicBezTo>
                  <a:cubicBezTo>
                    <a:pt x="233" y="23397"/>
                    <a:pt x="-97" y="21877"/>
                    <a:pt x="68" y="19522"/>
                  </a:cubicBezTo>
                  <a:lnTo>
                    <a:pt x="68" y="10406"/>
                  </a:lnTo>
                  <a:cubicBezTo>
                    <a:pt x="-135" y="6519"/>
                    <a:pt x="119" y="3810"/>
                    <a:pt x="830" y="2278"/>
                  </a:cubicBezTo>
                  <a:cubicBezTo>
                    <a:pt x="1541" y="746"/>
                    <a:pt x="3929" y="11"/>
                    <a:pt x="7993" y="75"/>
                  </a:cubicBezTo>
                  <a:lnTo>
                    <a:pt x="26281" y="682"/>
                  </a:lnTo>
                  <a:cubicBezTo>
                    <a:pt x="29303" y="654"/>
                    <a:pt x="32246" y="540"/>
                    <a:pt x="35108" y="341"/>
                  </a:cubicBezTo>
                  <a:cubicBezTo>
                    <a:pt x="37970" y="142"/>
                    <a:pt x="40905" y="29"/>
                    <a:pt x="4391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1B213E6-3FE8-4466-99E5-256CCAC23624}"/>
                </a:ext>
              </a:extLst>
            </p:cNvPr>
            <p:cNvSpPr/>
            <p:nvPr/>
          </p:nvSpPr>
          <p:spPr>
            <a:xfrm>
              <a:off x="10733648" y="3023060"/>
              <a:ext cx="35675" cy="35284"/>
            </a:xfrm>
            <a:custGeom>
              <a:avLst/>
              <a:gdLst/>
              <a:ahLst/>
              <a:cxnLst/>
              <a:rect l="l" t="t" r="r" b="b"/>
              <a:pathLst>
                <a:path w="35675" h="35284">
                  <a:moveTo>
                    <a:pt x="18317" y="0"/>
                  </a:moveTo>
                  <a:cubicBezTo>
                    <a:pt x="24480" y="38"/>
                    <a:pt x="29079" y="1939"/>
                    <a:pt x="32117" y="5702"/>
                  </a:cubicBezTo>
                  <a:cubicBezTo>
                    <a:pt x="35154" y="9466"/>
                    <a:pt x="36247" y="14865"/>
                    <a:pt x="35396" y="21898"/>
                  </a:cubicBezTo>
                  <a:cubicBezTo>
                    <a:pt x="34696" y="25649"/>
                    <a:pt x="32739" y="28792"/>
                    <a:pt x="29524" y="31326"/>
                  </a:cubicBezTo>
                  <a:cubicBezTo>
                    <a:pt x="26308" y="33861"/>
                    <a:pt x="22370" y="35179"/>
                    <a:pt x="17708" y="35280"/>
                  </a:cubicBezTo>
                  <a:cubicBezTo>
                    <a:pt x="13415" y="35356"/>
                    <a:pt x="9809" y="34444"/>
                    <a:pt x="6887" y="32543"/>
                  </a:cubicBezTo>
                  <a:cubicBezTo>
                    <a:pt x="3967" y="30642"/>
                    <a:pt x="1884" y="27296"/>
                    <a:pt x="639" y="22506"/>
                  </a:cubicBezTo>
                  <a:cubicBezTo>
                    <a:pt x="-186" y="19186"/>
                    <a:pt x="-212" y="16246"/>
                    <a:pt x="563" y="13686"/>
                  </a:cubicBezTo>
                  <a:cubicBezTo>
                    <a:pt x="1338" y="11126"/>
                    <a:pt x="2379" y="8794"/>
                    <a:pt x="3687" y="6691"/>
                  </a:cubicBezTo>
                  <a:cubicBezTo>
                    <a:pt x="6735" y="2331"/>
                    <a:pt x="11612" y="101"/>
                    <a:pt x="18317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5565125-E044-4D89-ACF2-87ADFE1858A6}"/>
              </a:ext>
            </a:extLst>
          </p:cNvPr>
          <p:cNvGrpSpPr/>
          <p:nvPr/>
        </p:nvGrpSpPr>
        <p:grpSpPr>
          <a:xfrm>
            <a:off x="394273" y="2706664"/>
            <a:ext cx="1277525" cy="448229"/>
            <a:chOff x="525698" y="2465886"/>
            <a:chExt cx="1703366" cy="597638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85114C50-3219-401E-A1CC-64E00FF07652}"/>
                </a:ext>
              </a:extLst>
            </p:cNvPr>
            <p:cNvSpPr/>
            <p:nvPr/>
          </p:nvSpPr>
          <p:spPr>
            <a:xfrm>
              <a:off x="1248565" y="2465886"/>
              <a:ext cx="39076" cy="38339"/>
            </a:xfrm>
            <a:custGeom>
              <a:avLst/>
              <a:gdLst/>
              <a:ahLst/>
              <a:cxnLst/>
              <a:rect l="l" t="t" r="r" b="b"/>
              <a:pathLst>
                <a:path w="39076" h="38339">
                  <a:moveTo>
                    <a:pt x="19587" y="0"/>
                  </a:moveTo>
                  <a:cubicBezTo>
                    <a:pt x="23263" y="0"/>
                    <a:pt x="26407" y="457"/>
                    <a:pt x="29018" y="1369"/>
                  </a:cubicBezTo>
                  <a:cubicBezTo>
                    <a:pt x="31629" y="2282"/>
                    <a:pt x="33555" y="3651"/>
                    <a:pt x="34797" y="5476"/>
                  </a:cubicBezTo>
                  <a:cubicBezTo>
                    <a:pt x="36394" y="8112"/>
                    <a:pt x="37612" y="10748"/>
                    <a:pt x="38449" y="13385"/>
                  </a:cubicBezTo>
                  <a:cubicBezTo>
                    <a:pt x="39286" y="16021"/>
                    <a:pt x="39286" y="19266"/>
                    <a:pt x="38448" y="23119"/>
                  </a:cubicBezTo>
                  <a:cubicBezTo>
                    <a:pt x="36914" y="29076"/>
                    <a:pt x="34506" y="33132"/>
                    <a:pt x="31223" y="35287"/>
                  </a:cubicBezTo>
                  <a:cubicBezTo>
                    <a:pt x="27940" y="37442"/>
                    <a:pt x="23859" y="38456"/>
                    <a:pt x="18979" y="38329"/>
                  </a:cubicBezTo>
                  <a:cubicBezTo>
                    <a:pt x="14239" y="38164"/>
                    <a:pt x="10031" y="36516"/>
                    <a:pt x="6355" y="33386"/>
                  </a:cubicBezTo>
                  <a:cubicBezTo>
                    <a:pt x="2679" y="30255"/>
                    <a:pt x="601" y="26630"/>
                    <a:pt x="119" y="22511"/>
                  </a:cubicBezTo>
                  <a:cubicBezTo>
                    <a:pt x="-440" y="15185"/>
                    <a:pt x="980" y="9608"/>
                    <a:pt x="4377" y="5780"/>
                  </a:cubicBezTo>
                  <a:cubicBezTo>
                    <a:pt x="7774" y="1952"/>
                    <a:pt x="12844" y="26"/>
                    <a:pt x="19587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6EFDDCC5-AE22-4DBE-A126-8954E20CC8BA}"/>
                </a:ext>
              </a:extLst>
            </p:cNvPr>
            <p:cNvSpPr/>
            <p:nvPr/>
          </p:nvSpPr>
          <p:spPr>
            <a:xfrm>
              <a:off x="2006571" y="2526247"/>
              <a:ext cx="222493" cy="408944"/>
            </a:xfrm>
            <a:custGeom>
              <a:avLst/>
              <a:gdLst/>
              <a:ahLst/>
              <a:cxnLst/>
              <a:rect l="l" t="t" r="r" b="b"/>
              <a:pathLst>
                <a:path w="222493" h="408944">
                  <a:moveTo>
                    <a:pt x="34353" y="631"/>
                  </a:moveTo>
                  <a:cubicBezTo>
                    <a:pt x="39024" y="-1058"/>
                    <a:pt x="44305" y="644"/>
                    <a:pt x="50195" y="5737"/>
                  </a:cubicBezTo>
                  <a:cubicBezTo>
                    <a:pt x="56314" y="10766"/>
                    <a:pt x="62661" y="13966"/>
                    <a:pt x="69236" y="15338"/>
                  </a:cubicBezTo>
                  <a:cubicBezTo>
                    <a:pt x="75812" y="16709"/>
                    <a:pt x="82464" y="17167"/>
                    <a:pt x="89192" y="16709"/>
                  </a:cubicBezTo>
                  <a:cubicBezTo>
                    <a:pt x="102584" y="16227"/>
                    <a:pt x="115405" y="17954"/>
                    <a:pt x="127655" y="21891"/>
                  </a:cubicBezTo>
                  <a:cubicBezTo>
                    <a:pt x="139905" y="25828"/>
                    <a:pt x="151660" y="31213"/>
                    <a:pt x="162920" y="38045"/>
                  </a:cubicBezTo>
                  <a:cubicBezTo>
                    <a:pt x="164405" y="39277"/>
                    <a:pt x="165700" y="40624"/>
                    <a:pt x="166804" y="42084"/>
                  </a:cubicBezTo>
                  <a:cubicBezTo>
                    <a:pt x="167908" y="43545"/>
                    <a:pt x="169051" y="45043"/>
                    <a:pt x="170231" y="46580"/>
                  </a:cubicBezTo>
                  <a:cubicBezTo>
                    <a:pt x="177861" y="56727"/>
                    <a:pt x="183928" y="66913"/>
                    <a:pt x="188435" y="77136"/>
                  </a:cubicBezTo>
                  <a:cubicBezTo>
                    <a:pt x="192941" y="87360"/>
                    <a:pt x="195810" y="98917"/>
                    <a:pt x="197042" y="111807"/>
                  </a:cubicBezTo>
                  <a:cubicBezTo>
                    <a:pt x="197473" y="124101"/>
                    <a:pt x="197219" y="136699"/>
                    <a:pt x="196280" y="149602"/>
                  </a:cubicBezTo>
                  <a:cubicBezTo>
                    <a:pt x="195341" y="162505"/>
                    <a:pt x="194782" y="176933"/>
                    <a:pt x="194604" y="192884"/>
                  </a:cubicBezTo>
                  <a:cubicBezTo>
                    <a:pt x="194871" y="193786"/>
                    <a:pt x="194947" y="194725"/>
                    <a:pt x="194833" y="195703"/>
                  </a:cubicBezTo>
                  <a:cubicBezTo>
                    <a:pt x="194718" y="196681"/>
                    <a:pt x="194642" y="197773"/>
                    <a:pt x="194604" y="198980"/>
                  </a:cubicBezTo>
                  <a:cubicBezTo>
                    <a:pt x="196077" y="211629"/>
                    <a:pt x="196788" y="225650"/>
                    <a:pt x="196737" y="241042"/>
                  </a:cubicBezTo>
                  <a:cubicBezTo>
                    <a:pt x="196686" y="256435"/>
                    <a:pt x="196178" y="270455"/>
                    <a:pt x="195214" y="283105"/>
                  </a:cubicBezTo>
                  <a:cubicBezTo>
                    <a:pt x="194807" y="287753"/>
                    <a:pt x="195315" y="290801"/>
                    <a:pt x="196737" y="292249"/>
                  </a:cubicBezTo>
                  <a:cubicBezTo>
                    <a:pt x="198159" y="293696"/>
                    <a:pt x="201104" y="294916"/>
                    <a:pt x="205572" y="295906"/>
                  </a:cubicBezTo>
                  <a:cubicBezTo>
                    <a:pt x="211564" y="297595"/>
                    <a:pt x="216185" y="300770"/>
                    <a:pt x="219435" y="305431"/>
                  </a:cubicBezTo>
                  <a:cubicBezTo>
                    <a:pt x="222685" y="310092"/>
                    <a:pt x="223345" y="315248"/>
                    <a:pt x="221414" y="320900"/>
                  </a:cubicBezTo>
                  <a:cubicBezTo>
                    <a:pt x="219333" y="325650"/>
                    <a:pt x="217403" y="330933"/>
                    <a:pt x="215626" y="336749"/>
                  </a:cubicBezTo>
                  <a:cubicBezTo>
                    <a:pt x="213849" y="342566"/>
                    <a:pt x="211919" y="347849"/>
                    <a:pt x="209837" y="352599"/>
                  </a:cubicBezTo>
                  <a:cubicBezTo>
                    <a:pt x="208022" y="357590"/>
                    <a:pt x="206321" y="363000"/>
                    <a:pt x="204734" y="368830"/>
                  </a:cubicBezTo>
                  <a:cubicBezTo>
                    <a:pt x="203147" y="374659"/>
                    <a:pt x="201599" y="380222"/>
                    <a:pt x="200088" y="385517"/>
                  </a:cubicBezTo>
                  <a:cubicBezTo>
                    <a:pt x="197816" y="392401"/>
                    <a:pt x="193830" y="397989"/>
                    <a:pt x="188130" y="402281"/>
                  </a:cubicBezTo>
                  <a:cubicBezTo>
                    <a:pt x="182430" y="406574"/>
                    <a:pt x="175855" y="408504"/>
                    <a:pt x="168403" y="408073"/>
                  </a:cubicBezTo>
                  <a:cubicBezTo>
                    <a:pt x="151977" y="407107"/>
                    <a:pt x="133799" y="406447"/>
                    <a:pt x="113869" y="406091"/>
                  </a:cubicBezTo>
                  <a:cubicBezTo>
                    <a:pt x="93939" y="405736"/>
                    <a:pt x="75761" y="405990"/>
                    <a:pt x="59335" y="406853"/>
                  </a:cubicBezTo>
                  <a:lnTo>
                    <a:pt x="31915" y="408682"/>
                  </a:lnTo>
                  <a:cubicBezTo>
                    <a:pt x="27320" y="409114"/>
                    <a:pt x="22953" y="409012"/>
                    <a:pt x="18815" y="408377"/>
                  </a:cubicBezTo>
                  <a:cubicBezTo>
                    <a:pt x="14677" y="407742"/>
                    <a:pt x="10919" y="405812"/>
                    <a:pt x="7543" y="402586"/>
                  </a:cubicBezTo>
                  <a:cubicBezTo>
                    <a:pt x="4445" y="400173"/>
                    <a:pt x="2262" y="397379"/>
                    <a:pt x="992" y="394204"/>
                  </a:cubicBezTo>
                  <a:cubicBezTo>
                    <a:pt x="-277" y="391029"/>
                    <a:pt x="-328" y="387321"/>
                    <a:pt x="840" y="383079"/>
                  </a:cubicBezTo>
                  <a:cubicBezTo>
                    <a:pt x="2300" y="378494"/>
                    <a:pt x="3798" y="373795"/>
                    <a:pt x="5334" y="368982"/>
                  </a:cubicBezTo>
                  <a:cubicBezTo>
                    <a:pt x="6870" y="364169"/>
                    <a:pt x="8825" y="359317"/>
                    <a:pt x="11199" y="354428"/>
                  </a:cubicBezTo>
                  <a:cubicBezTo>
                    <a:pt x="14283" y="348154"/>
                    <a:pt x="17406" y="342109"/>
                    <a:pt x="20567" y="336292"/>
                  </a:cubicBezTo>
                  <a:cubicBezTo>
                    <a:pt x="23728" y="330476"/>
                    <a:pt x="26698" y="324126"/>
                    <a:pt x="29478" y="317242"/>
                  </a:cubicBezTo>
                  <a:cubicBezTo>
                    <a:pt x="32119" y="311108"/>
                    <a:pt x="35521" y="306308"/>
                    <a:pt x="39684" y="302840"/>
                  </a:cubicBezTo>
                  <a:cubicBezTo>
                    <a:pt x="43848" y="299373"/>
                    <a:pt x="49383" y="297468"/>
                    <a:pt x="56288" y="297125"/>
                  </a:cubicBezTo>
                  <a:cubicBezTo>
                    <a:pt x="65568" y="296910"/>
                    <a:pt x="74581" y="297037"/>
                    <a:pt x="83327" y="297506"/>
                  </a:cubicBezTo>
                  <a:cubicBezTo>
                    <a:pt x="92073" y="297976"/>
                    <a:pt x="99715" y="298256"/>
                    <a:pt x="106253" y="298345"/>
                  </a:cubicBezTo>
                  <a:cubicBezTo>
                    <a:pt x="113641" y="298192"/>
                    <a:pt x="120191" y="297887"/>
                    <a:pt x="125903" y="297430"/>
                  </a:cubicBezTo>
                  <a:cubicBezTo>
                    <a:pt x="131616" y="296973"/>
                    <a:pt x="137861" y="297278"/>
                    <a:pt x="144640" y="298345"/>
                  </a:cubicBezTo>
                  <a:cubicBezTo>
                    <a:pt x="147712" y="298624"/>
                    <a:pt x="150708" y="298675"/>
                    <a:pt x="153628" y="298497"/>
                  </a:cubicBezTo>
                  <a:cubicBezTo>
                    <a:pt x="156547" y="298319"/>
                    <a:pt x="159238" y="298065"/>
                    <a:pt x="161701" y="297735"/>
                  </a:cubicBezTo>
                  <a:cubicBezTo>
                    <a:pt x="166258" y="296783"/>
                    <a:pt x="169635" y="294878"/>
                    <a:pt x="171831" y="292020"/>
                  </a:cubicBezTo>
                  <a:cubicBezTo>
                    <a:pt x="174027" y="289163"/>
                    <a:pt x="175119" y="285581"/>
                    <a:pt x="175106" y="281276"/>
                  </a:cubicBezTo>
                  <a:cubicBezTo>
                    <a:pt x="176325" y="272030"/>
                    <a:pt x="176934" y="262480"/>
                    <a:pt x="176934" y="252625"/>
                  </a:cubicBezTo>
                  <a:cubicBezTo>
                    <a:pt x="177061" y="243417"/>
                    <a:pt x="176807" y="234095"/>
                    <a:pt x="176172" y="224659"/>
                  </a:cubicBezTo>
                  <a:cubicBezTo>
                    <a:pt x="175538" y="215223"/>
                    <a:pt x="173760" y="206054"/>
                    <a:pt x="170841" y="197151"/>
                  </a:cubicBezTo>
                  <a:cubicBezTo>
                    <a:pt x="169673" y="194967"/>
                    <a:pt x="168810" y="192630"/>
                    <a:pt x="168251" y="190141"/>
                  </a:cubicBezTo>
                  <a:cubicBezTo>
                    <a:pt x="167693" y="187651"/>
                    <a:pt x="167134" y="185315"/>
                    <a:pt x="166576" y="183130"/>
                  </a:cubicBezTo>
                  <a:cubicBezTo>
                    <a:pt x="165687" y="180374"/>
                    <a:pt x="164722" y="177809"/>
                    <a:pt x="163681" y="175434"/>
                  </a:cubicBezTo>
                  <a:cubicBezTo>
                    <a:pt x="162640" y="173059"/>
                    <a:pt x="161371" y="170951"/>
                    <a:pt x="159873" y="169109"/>
                  </a:cubicBezTo>
                  <a:cubicBezTo>
                    <a:pt x="151089" y="158975"/>
                    <a:pt x="141086" y="150898"/>
                    <a:pt x="129864" y="144878"/>
                  </a:cubicBezTo>
                  <a:cubicBezTo>
                    <a:pt x="118642" y="138858"/>
                    <a:pt x="105897" y="135353"/>
                    <a:pt x="91629" y="134362"/>
                  </a:cubicBezTo>
                  <a:cubicBezTo>
                    <a:pt x="89192" y="134248"/>
                    <a:pt x="86754" y="133715"/>
                    <a:pt x="84317" y="132762"/>
                  </a:cubicBezTo>
                  <a:cubicBezTo>
                    <a:pt x="81880" y="131810"/>
                    <a:pt x="79443" y="131124"/>
                    <a:pt x="77005" y="130705"/>
                  </a:cubicBezTo>
                  <a:cubicBezTo>
                    <a:pt x="73971" y="129752"/>
                    <a:pt x="70899" y="128914"/>
                    <a:pt x="67789" y="128190"/>
                  </a:cubicBezTo>
                  <a:cubicBezTo>
                    <a:pt x="64679" y="127466"/>
                    <a:pt x="61455" y="127085"/>
                    <a:pt x="58116" y="127047"/>
                  </a:cubicBezTo>
                  <a:cubicBezTo>
                    <a:pt x="48811" y="127161"/>
                    <a:pt x="41373" y="125409"/>
                    <a:pt x="35800" y="121789"/>
                  </a:cubicBezTo>
                  <a:cubicBezTo>
                    <a:pt x="30227" y="118170"/>
                    <a:pt x="25683" y="111998"/>
                    <a:pt x="22166" y="103273"/>
                  </a:cubicBezTo>
                  <a:cubicBezTo>
                    <a:pt x="18295" y="94078"/>
                    <a:pt x="15984" y="84578"/>
                    <a:pt x="15235" y="74774"/>
                  </a:cubicBezTo>
                  <a:cubicBezTo>
                    <a:pt x="14486" y="64969"/>
                    <a:pt x="14766" y="55165"/>
                    <a:pt x="16073" y="45361"/>
                  </a:cubicBezTo>
                  <a:cubicBezTo>
                    <a:pt x="17203" y="40179"/>
                    <a:pt x="18295" y="34997"/>
                    <a:pt x="19348" y="29816"/>
                  </a:cubicBezTo>
                  <a:cubicBezTo>
                    <a:pt x="20402" y="24634"/>
                    <a:pt x="21951" y="19453"/>
                    <a:pt x="23994" y="14271"/>
                  </a:cubicBezTo>
                  <a:cubicBezTo>
                    <a:pt x="26228" y="6867"/>
                    <a:pt x="29681" y="2320"/>
                    <a:pt x="34353" y="63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12DFD1C-824F-402C-9444-54B5887FAAB6}"/>
                </a:ext>
              </a:extLst>
            </p:cNvPr>
            <p:cNvSpPr/>
            <p:nvPr/>
          </p:nvSpPr>
          <p:spPr>
            <a:xfrm>
              <a:off x="1012952" y="2527363"/>
              <a:ext cx="293907" cy="404236"/>
            </a:xfrm>
            <a:custGeom>
              <a:avLst/>
              <a:gdLst/>
              <a:ahLst/>
              <a:cxnLst/>
              <a:rect l="l" t="t" r="r" b="b"/>
              <a:pathLst>
                <a:path w="293907" h="404236">
                  <a:moveTo>
                    <a:pt x="11990" y="92"/>
                  </a:moveTo>
                  <a:cubicBezTo>
                    <a:pt x="14555" y="-390"/>
                    <a:pt x="17502" y="1031"/>
                    <a:pt x="20829" y="4357"/>
                  </a:cubicBezTo>
                  <a:cubicBezTo>
                    <a:pt x="23903" y="7530"/>
                    <a:pt x="27205" y="10779"/>
                    <a:pt x="30735" y="14104"/>
                  </a:cubicBezTo>
                  <a:cubicBezTo>
                    <a:pt x="34266" y="17429"/>
                    <a:pt x="37873" y="20068"/>
                    <a:pt x="41556" y="22023"/>
                  </a:cubicBezTo>
                  <a:cubicBezTo>
                    <a:pt x="49138" y="25766"/>
                    <a:pt x="57596" y="30614"/>
                    <a:pt x="66930" y="36566"/>
                  </a:cubicBezTo>
                  <a:cubicBezTo>
                    <a:pt x="76265" y="42518"/>
                    <a:pt x="83047" y="49041"/>
                    <a:pt x="87276" y="56135"/>
                  </a:cubicBezTo>
                  <a:cubicBezTo>
                    <a:pt x="90743" y="62848"/>
                    <a:pt x="93257" y="69828"/>
                    <a:pt x="94819" y="77074"/>
                  </a:cubicBezTo>
                  <a:cubicBezTo>
                    <a:pt x="96382" y="84320"/>
                    <a:pt x="96305" y="91757"/>
                    <a:pt x="94591" y="99384"/>
                  </a:cubicBezTo>
                  <a:cubicBezTo>
                    <a:pt x="93715" y="102163"/>
                    <a:pt x="93029" y="105133"/>
                    <a:pt x="92533" y="108293"/>
                  </a:cubicBezTo>
                  <a:cubicBezTo>
                    <a:pt x="92038" y="111453"/>
                    <a:pt x="91505" y="114575"/>
                    <a:pt x="90933" y="117658"/>
                  </a:cubicBezTo>
                  <a:lnTo>
                    <a:pt x="89104" y="127405"/>
                  </a:lnTo>
                  <a:cubicBezTo>
                    <a:pt x="86818" y="135514"/>
                    <a:pt x="84532" y="140311"/>
                    <a:pt x="82246" y="141796"/>
                  </a:cubicBezTo>
                  <a:cubicBezTo>
                    <a:pt x="79960" y="143280"/>
                    <a:pt x="74931" y="142138"/>
                    <a:pt x="67159" y="138369"/>
                  </a:cubicBezTo>
                  <a:cubicBezTo>
                    <a:pt x="60377" y="135603"/>
                    <a:pt x="54738" y="135197"/>
                    <a:pt x="50242" y="137151"/>
                  </a:cubicBezTo>
                  <a:cubicBezTo>
                    <a:pt x="45747" y="139105"/>
                    <a:pt x="42851" y="143572"/>
                    <a:pt x="41556" y="150552"/>
                  </a:cubicBezTo>
                  <a:cubicBezTo>
                    <a:pt x="40933" y="155793"/>
                    <a:pt x="40501" y="161301"/>
                    <a:pt x="40260" y="167075"/>
                  </a:cubicBezTo>
                  <a:cubicBezTo>
                    <a:pt x="40019" y="172849"/>
                    <a:pt x="40044" y="178509"/>
                    <a:pt x="40336" y="184055"/>
                  </a:cubicBezTo>
                  <a:cubicBezTo>
                    <a:pt x="42127" y="201174"/>
                    <a:pt x="44794" y="218256"/>
                    <a:pt x="48337" y="235299"/>
                  </a:cubicBezTo>
                  <a:cubicBezTo>
                    <a:pt x="51881" y="252343"/>
                    <a:pt x="56529" y="268967"/>
                    <a:pt x="62282" y="285173"/>
                  </a:cubicBezTo>
                  <a:cubicBezTo>
                    <a:pt x="62841" y="286112"/>
                    <a:pt x="63247" y="287127"/>
                    <a:pt x="63501" y="288219"/>
                  </a:cubicBezTo>
                  <a:cubicBezTo>
                    <a:pt x="63755" y="289310"/>
                    <a:pt x="64162" y="290325"/>
                    <a:pt x="64720" y="291264"/>
                  </a:cubicBezTo>
                  <a:cubicBezTo>
                    <a:pt x="65381" y="291950"/>
                    <a:pt x="66194" y="292711"/>
                    <a:pt x="67159" y="293549"/>
                  </a:cubicBezTo>
                  <a:cubicBezTo>
                    <a:pt x="68124" y="294386"/>
                    <a:pt x="68937" y="294843"/>
                    <a:pt x="69597" y="294919"/>
                  </a:cubicBezTo>
                  <a:cubicBezTo>
                    <a:pt x="70854" y="294907"/>
                    <a:pt x="71998" y="294627"/>
                    <a:pt x="73026" y="294082"/>
                  </a:cubicBezTo>
                  <a:cubicBezTo>
                    <a:pt x="74055" y="293536"/>
                    <a:pt x="74741" y="292800"/>
                    <a:pt x="75084" y="291874"/>
                  </a:cubicBezTo>
                  <a:cubicBezTo>
                    <a:pt x="83008" y="271163"/>
                    <a:pt x="90324" y="250452"/>
                    <a:pt x="97029" y="229741"/>
                  </a:cubicBezTo>
                  <a:cubicBezTo>
                    <a:pt x="97918" y="227304"/>
                    <a:pt x="98731" y="224868"/>
                    <a:pt x="99468" y="222431"/>
                  </a:cubicBezTo>
                  <a:cubicBezTo>
                    <a:pt x="100204" y="219995"/>
                    <a:pt x="101017" y="217558"/>
                    <a:pt x="101906" y="215121"/>
                  </a:cubicBezTo>
                  <a:cubicBezTo>
                    <a:pt x="102262" y="213827"/>
                    <a:pt x="102770" y="212304"/>
                    <a:pt x="103431" y="210553"/>
                  </a:cubicBezTo>
                  <a:cubicBezTo>
                    <a:pt x="104092" y="208801"/>
                    <a:pt x="104601" y="207279"/>
                    <a:pt x="104957" y="205984"/>
                  </a:cubicBezTo>
                  <a:cubicBezTo>
                    <a:pt x="107855" y="196009"/>
                    <a:pt x="110449" y="186415"/>
                    <a:pt x="112737" y="177202"/>
                  </a:cubicBezTo>
                  <a:cubicBezTo>
                    <a:pt x="115026" y="167989"/>
                    <a:pt x="117924" y="158699"/>
                    <a:pt x="121433" y="149334"/>
                  </a:cubicBezTo>
                  <a:cubicBezTo>
                    <a:pt x="122298" y="147227"/>
                    <a:pt x="123010" y="145197"/>
                    <a:pt x="123569" y="143242"/>
                  </a:cubicBezTo>
                  <a:cubicBezTo>
                    <a:pt x="124129" y="141288"/>
                    <a:pt x="124841" y="139258"/>
                    <a:pt x="125705" y="137151"/>
                  </a:cubicBezTo>
                  <a:cubicBezTo>
                    <a:pt x="127154" y="133813"/>
                    <a:pt x="127460" y="130590"/>
                    <a:pt x="126620" y="127481"/>
                  </a:cubicBezTo>
                  <a:cubicBezTo>
                    <a:pt x="125781" y="124372"/>
                    <a:pt x="124256" y="121300"/>
                    <a:pt x="122044" y="118267"/>
                  </a:cubicBezTo>
                  <a:cubicBezTo>
                    <a:pt x="114479" y="108775"/>
                    <a:pt x="109165" y="98673"/>
                    <a:pt x="106101" y="87963"/>
                  </a:cubicBezTo>
                  <a:cubicBezTo>
                    <a:pt x="103038" y="77252"/>
                    <a:pt x="101842" y="66236"/>
                    <a:pt x="102516" y="54916"/>
                  </a:cubicBezTo>
                  <a:cubicBezTo>
                    <a:pt x="102808" y="53381"/>
                    <a:pt x="103139" y="51883"/>
                    <a:pt x="103507" y="50424"/>
                  </a:cubicBezTo>
                  <a:cubicBezTo>
                    <a:pt x="103876" y="48965"/>
                    <a:pt x="104359" y="47619"/>
                    <a:pt x="104957" y="46388"/>
                  </a:cubicBezTo>
                  <a:cubicBezTo>
                    <a:pt x="107385" y="40957"/>
                    <a:pt x="109851" y="35678"/>
                    <a:pt x="112356" y="30551"/>
                  </a:cubicBezTo>
                  <a:cubicBezTo>
                    <a:pt x="114860" y="25424"/>
                    <a:pt x="117479" y="20144"/>
                    <a:pt x="120213" y="14713"/>
                  </a:cubicBezTo>
                  <a:cubicBezTo>
                    <a:pt x="120607" y="13203"/>
                    <a:pt x="121497" y="11807"/>
                    <a:pt x="122883" y="10525"/>
                  </a:cubicBezTo>
                  <a:cubicBezTo>
                    <a:pt x="124268" y="9243"/>
                    <a:pt x="125616" y="8000"/>
                    <a:pt x="126926" y="6794"/>
                  </a:cubicBezTo>
                  <a:cubicBezTo>
                    <a:pt x="131935" y="2504"/>
                    <a:pt x="135952" y="727"/>
                    <a:pt x="138978" y="1463"/>
                  </a:cubicBezTo>
                  <a:cubicBezTo>
                    <a:pt x="142004" y="2199"/>
                    <a:pt x="145106" y="5601"/>
                    <a:pt x="148284" y="11667"/>
                  </a:cubicBezTo>
                  <a:cubicBezTo>
                    <a:pt x="151959" y="17416"/>
                    <a:pt x="155747" y="22974"/>
                    <a:pt x="159650" y="28342"/>
                  </a:cubicBezTo>
                  <a:cubicBezTo>
                    <a:pt x="163553" y="33711"/>
                    <a:pt x="167495" y="39117"/>
                    <a:pt x="171474" y="44561"/>
                  </a:cubicBezTo>
                  <a:cubicBezTo>
                    <a:pt x="172097" y="45792"/>
                    <a:pt x="172834" y="46985"/>
                    <a:pt x="173686" y="48140"/>
                  </a:cubicBezTo>
                  <a:cubicBezTo>
                    <a:pt x="174538" y="49295"/>
                    <a:pt x="175428" y="50335"/>
                    <a:pt x="176356" y="51262"/>
                  </a:cubicBezTo>
                  <a:cubicBezTo>
                    <a:pt x="182191" y="57213"/>
                    <a:pt x="186082" y="64041"/>
                    <a:pt x="188027" y="71744"/>
                  </a:cubicBezTo>
                  <a:cubicBezTo>
                    <a:pt x="189972" y="79447"/>
                    <a:pt x="191574" y="87036"/>
                    <a:pt x="192832" y="94511"/>
                  </a:cubicBezTo>
                  <a:cubicBezTo>
                    <a:pt x="193656" y="100755"/>
                    <a:pt x="192955" y="106389"/>
                    <a:pt x="190727" y="111415"/>
                  </a:cubicBezTo>
                  <a:cubicBezTo>
                    <a:pt x="188500" y="116440"/>
                    <a:pt x="186761" y="121770"/>
                    <a:pt x="185510" y="127405"/>
                  </a:cubicBezTo>
                  <a:cubicBezTo>
                    <a:pt x="185116" y="129232"/>
                    <a:pt x="184378" y="131059"/>
                    <a:pt x="183298" y="132887"/>
                  </a:cubicBezTo>
                  <a:cubicBezTo>
                    <a:pt x="182217" y="134714"/>
                    <a:pt x="181327" y="136542"/>
                    <a:pt x="180628" y="138369"/>
                  </a:cubicBezTo>
                  <a:cubicBezTo>
                    <a:pt x="177462" y="149334"/>
                    <a:pt x="173267" y="155273"/>
                    <a:pt x="168041" y="156187"/>
                  </a:cubicBezTo>
                  <a:cubicBezTo>
                    <a:pt x="162816" y="157100"/>
                    <a:pt x="155417" y="152989"/>
                    <a:pt x="145843" y="143851"/>
                  </a:cubicBezTo>
                  <a:cubicBezTo>
                    <a:pt x="144280" y="142709"/>
                    <a:pt x="142830" y="143623"/>
                    <a:pt x="141495" y="146593"/>
                  </a:cubicBezTo>
                  <a:cubicBezTo>
                    <a:pt x="140160" y="149562"/>
                    <a:pt x="139169" y="152303"/>
                    <a:pt x="138520" y="154816"/>
                  </a:cubicBezTo>
                  <a:cubicBezTo>
                    <a:pt x="135876" y="162468"/>
                    <a:pt x="133537" y="170007"/>
                    <a:pt x="131502" y="177431"/>
                  </a:cubicBezTo>
                  <a:cubicBezTo>
                    <a:pt x="129468" y="184855"/>
                    <a:pt x="127129" y="191936"/>
                    <a:pt x="124485" y="198674"/>
                  </a:cubicBezTo>
                  <a:cubicBezTo>
                    <a:pt x="123302" y="201923"/>
                    <a:pt x="122158" y="205781"/>
                    <a:pt x="121052" y="210248"/>
                  </a:cubicBezTo>
                  <a:cubicBezTo>
                    <a:pt x="119946" y="214715"/>
                    <a:pt x="118649" y="218573"/>
                    <a:pt x="117162" y="221822"/>
                  </a:cubicBezTo>
                  <a:cubicBezTo>
                    <a:pt x="112203" y="231276"/>
                    <a:pt x="108542" y="240997"/>
                    <a:pt x="106178" y="250985"/>
                  </a:cubicBezTo>
                  <a:cubicBezTo>
                    <a:pt x="103813" y="260972"/>
                    <a:pt x="101373" y="271150"/>
                    <a:pt x="98858" y="281518"/>
                  </a:cubicBezTo>
                  <a:cubicBezTo>
                    <a:pt x="97258" y="287457"/>
                    <a:pt x="97410" y="291569"/>
                    <a:pt x="99316" y="293853"/>
                  </a:cubicBezTo>
                  <a:cubicBezTo>
                    <a:pt x="101222" y="296138"/>
                    <a:pt x="105340" y="297508"/>
                    <a:pt x="111669" y="297965"/>
                  </a:cubicBezTo>
                  <a:cubicBezTo>
                    <a:pt x="122400" y="298726"/>
                    <a:pt x="132977" y="298574"/>
                    <a:pt x="143402" y="297508"/>
                  </a:cubicBezTo>
                  <a:cubicBezTo>
                    <a:pt x="153827" y="296442"/>
                    <a:pt x="163795" y="293549"/>
                    <a:pt x="173305" y="288828"/>
                  </a:cubicBezTo>
                  <a:cubicBezTo>
                    <a:pt x="176420" y="286975"/>
                    <a:pt x="179496" y="284741"/>
                    <a:pt x="182535" y="282127"/>
                  </a:cubicBezTo>
                  <a:cubicBezTo>
                    <a:pt x="185573" y="279513"/>
                    <a:pt x="188192" y="276670"/>
                    <a:pt x="190392" y="273599"/>
                  </a:cubicBezTo>
                  <a:cubicBezTo>
                    <a:pt x="193910" y="268104"/>
                    <a:pt x="197244" y="262495"/>
                    <a:pt x="200392" y="256772"/>
                  </a:cubicBezTo>
                  <a:cubicBezTo>
                    <a:pt x="203539" y="251048"/>
                    <a:pt x="206627" y="245287"/>
                    <a:pt x="209654" y="239487"/>
                  </a:cubicBezTo>
                  <a:cubicBezTo>
                    <a:pt x="213972" y="232710"/>
                    <a:pt x="217376" y="225705"/>
                    <a:pt x="219865" y="218472"/>
                  </a:cubicBezTo>
                  <a:cubicBezTo>
                    <a:pt x="222354" y="211238"/>
                    <a:pt x="225453" y="204233"/>
                    <a:pt x="229161" y="197456"/>
                  </a:cubicBezTo>
                  <a:cubicBezTo>
                    <a:pt x="230101" y="195921"/>
                    <a:pt x="231117" y="194271"/>
                    <a:pt x="232209" y="192507"/>
                  </a:cubicBezTo>
                  <a:cubicBezTo>
                    <a:pt x="233302" y="190743"/>
                    <a:pt x="234318" y="188941"/>
                    <a:pt x="235257" y="187101"/>
                  </a:cubicBezTo>
                  <a:cubicBezTo>
                    <a:pt x="237086" y="182558"/>
                    <a:pt x="238763" y="178090"/>
                    <a:pt x="240287" y="173700"/>
                  </a:cubicBezTo>
                  <a:cubicBezTo>
                    <a:pt x="241811" y="169309"/>
                    <a:pt x="243182" y="164842"/>
                    <a:pt x="244401" y="160298"/>
                  </a:cubicBezTo>
                  <a:cubicBezTo>
                    <a:pt x="244833" y="158877"/>
                    <a:pt x="245341" y="156999"/>
                    <a:pt x="245925" y="154664"/>
                  </a:cubicBezTo>
                  <a:cubicBezTo>
                    <a:pt x="246510" y="152329"/>
                    <a:pt x="246408" y="148928"/>
                    <a:pt x="245621" y="144461"/>
                  </a:cubicBezTo>
                  <a:cubicBezTo>
                    <a:pt x="244147" y="138953"/>
                    <a:pt x="241608" y="134892"/>
                    <a:pt x="238001" y="132278"/>
                  </a:cubicBezTo>
                  <a:cubicBezTo>
                    <a:pt x="234394" y="129664"/>
                    <a:pt x="231244" y="126821"/>
                    <a:pt x="228552" y="123750"/>
                  </a:cubicBezTo>
                  <a:cubicBezTo>
                    <a:pt x="223294" y="116960"/>
                    <a:pt x="218265" y="110742"/>
                    <a:pt x="213464" y="105095"/>
                  </a:cubicBezTo>
                  <a:cubicBezTo>
                    <a:pt x="208664" y="99447"/>
                    <a:pt x="204549" y="93077"/>
                    <a:pt x="201120" y="85983"/>
                  </a:cubicBezTo>
                  <a:cubicBezTo>
                    <a:pt x="196732" y="75018"/>
                    <a:pt x="196610" y="63444"/>
                    <a:pt x="200755" y="51262"/>
                  </a:cubicBezTo>
                  <a:cubicBezTo>
                    <a:pt x="204900" y="39079"/>
                    <a:pt x="211117" y="26287"/>
                    <a:pt x="219408" y="12885"/>
                  </a:cubicBezTo>
                  <a:cubicBezTo>
                    <a:pt x="220386" y="11045"/>
                    <a:pt x="221783" y="9396"/>
                    <a:pt x="223599" y="7936"/>
                  </a:cubicBezTo>
                  <a:cubicBezTo>
                    <a:pt x="225415" y="6477"/>
                    <a:pt x="227269" y="5284"/>
                    <a:pt x="229161" y="4357"/>
                  </a:cubicBezTo>
                  <a:cubicBezTo>
                    <a:pt x="233048" y="2212"/>
                    <a:pt x="236248" y="1476"/>
                    <a:pt x="238763" y="2149"/>
                  </a:cubicBezTo>
                  <a:cubicBezTo>
                    <a:pt x="241277" y="2822"/>
                    <a:pt x="243563" y="4979"/>
                    <a:pt x="245621" y="8621"/>
                  </a:cubicBezTo>
                  <a:cubicBezTo>
                    <a:pt x="248478" y="13698"/>
                    <a:pt x="251907" y="18165"/>
                    <a:pt x="255908" y="22023"/>
                  </a:cubicBezTo>
                  <a:cubicBezTo>
                    <a:pt x="259908" y="25881"/>
                    <a:pt x="263794" y="29738"/>
                    <a:pt x="267566" y="33596"/>
                  </a:cubicBezTo>
                  <a:cubicBezTo>
                    <a:pt x="272494" y="38178"/>
                    <a:pt x="276964" y="43025"/>
                    <a:pt x="280977" y="48140"/>
                  </a:cubicBezTo>
                  <a:cubicBezTo>
                    <a:pt x="284991" y="53254"/>
                    <a:pt x="288242" y="58559"/>
                    <a:pt x="290731" y="64054"/>
                  </a:cubicBezTo>
                  <a:cubicBezTo>
                    <a:pt x="292725" y="68419"/>
                    <a:pt x="293766" y="73241"/>
                    <a:pt x="293855" y="78521"/>
                  </a:cubicBezTo>
                  <a:cubicBezTo>
                    <a:pt x="293944" y="83800"/>
                    <a:pt x="293919" y="88927"/>
                    <a:pt x="293779" y="93902"/>
                  </a:cubicBezTo>
                  <a:cubicBezTo>
                    <a:pt x="294020" y="101491"/>
                    <a:pt x="292776" y="108546"/>
                    <a:pt x="290045" y="115069"/>
                  </a:cubicBezTo>
                  <a:cubicBezTo>
                    <a:pt x="287315" y="121592"/>
                    <a:pt x="283479" y="127735"/>
                    <a:pt x="278539" y="133496"/>
                  </a:cubicBezTo>
                  <a:cubicBezTo>
                    <a:pt x="274208" y="138306"/>
                    <a:pt x="270678" y="143458"/>
                    <a:pt x="267947" y="148953"/>
                  </a:cubicBezTo>
                  <a:cubicBezTo>
                    <a:pt x="265217" y="154448"/>
                    <a:pt x="263667" y="160666"/>
                    <a:pt x="263299" y="167608"/>
                  </a:cubicBezTo>
                  <a:cubicBezTo>
                    <a:pt x="263172" y="170667"/>
                    <a:pt x="262512" y="173687"/>
                    <a:pt x="261318" y="176669"/>
                  </a:cubicBezTo>
                  <a:cubicBezTo>
                    <a:pt x="260124" y="179651"/>
                    <a:pt x="259159" y="182519"/>
                    <a:pt x="258422" y="185273"/>
                  </a:cubicBezTo>
                  <a:cubicBezTo>
                    <a:pt x="256238" y="196009"/>
                    <a:pt x="254358" y="205908"/>
                    <a:pt x="252784" y="214969"/>
                  </a:cubicBezTo>
                  <a:cubicBezTo>
                    <a:pt x="251209" y="224030"/>
                    <a:pt x="250243" y="233624"/>
                    <a:pt x="249888" y="243751"/>
                  </a:cubicBezTo>
                  <a:cubicBezTo>
                    <a:pt x="249494" y="251645"/>
                    <a:pt x="248758" y="259462"/>
                    <a:pt x="247678" y="267203"/>
                  </a:cubicBezTo>
                  <a:cubicBezTo>
                    <a:pt x="246599" y="274944"/>
                    <a:pt x="245710" y="282762"/>
                    <a:pt x="245011" y="290655"/>
                  </a:cubicBezTo>
                  <a:cubicBezTo>
                    <a:pt x="244770" y="293714"/>
                    <a:pt x="244643" y="296734"/>
                    <a:pt x="244630" y="299716"/>
                  </a:cubicBezTo>
                  <a:cubicBezTo>
                    <a:pt x="244617" y="302699"/>
                    <a:pt x="244338" y="305567"/>
                    <a:pt x="243792" y="308320"/>
                  </a:cubicBezTo>
                  <a:cubicBezTo>
                    <a:pt x="242662" y="321189"/>
                    <a:pt x="240198" y="333524"/>
                    <a:pt x="236400" y="345326"/>
                  </a:cubicBezTo>
                  <a:cubicBezTo>
                    <a:pt x="232603" y="357128"/>
                    <a:pt x="226939" y="367940"/>
                    <a:pt x="219408" y="377763"/>
                  </a:cubicBezTo>
                  <a:cubicBezTo>
                    <a:pt x="215021" y="383524"/>
                    <a:pt x="210231" y="388905"/>
                    <a:pt x="205036" y="393905"/>
                  </a:cubicBezTo>
                  <a:cubicBezTo>
                    <a:pt x="199841" y="398905"/>
                    <a:pt x="193129" y="401849"/>
                    <a:pt x="184899" y="402738"/>
                  </a:cubicBezTo>
                  <a:cubicBezTo>
                    <a:pt x="183348" y="403030"/>
                    <a:pt x="181721" y="403207"/>
                    <a:pt x="180017" y="403271"/>
                  </a:cubicBezTo>
                  <a:cubicBezTo>
                    <a:pt x="178314" y="403334"/>
                    <a:pt x="176686" y="403360"/>
                    <a:pt x="175135" y="403347"/>
                  </a:cubicBezTo>
                  <a:cubicBezTo>
                    <a:pt x="170266" y="403334"/>
                    <a:pt x="165511" y="403360"/>
                    <a:pt x="160871" y="403423"/>
                  </a:cubicBezTo>
                  <a:cubicBezTo>
                    <a:pt x="156230" y="403487"/>
                    <a:pt x="151628" y="403664"/>
                    <a:pt x="147064" y="403956"/>
                  </a:cubicBezTo>
                  <a:cubicBezTo>
                    <a:pt x="146454" y="403994"/>
                    <a:pt x="145843" y="404070"/>
                    <a:pt x="145233" y="404185"/>
                  </a:cubicBezTo>
                  <a:cubicBezTo>
                    <a:pt x="144623" y="404299"/>
                    <a:pt x="144013" y="404223"/>
                    <a:pt x="143402" y="403956"/>
                  </a:cubicBezTo>
                  <a:lnTo>
                    <a:pt x="50090" y="403956"/>
                  </a:lnTo>
                  <a:cubicBezTo>
                    <a:pt x="44845" y="404197"/>
                    <a:pt x="40705" y="402801"/>
                    <a:pt x="37669" y="399768"/>
                  </a:cubicBezTo>
                  <a:cubicBezTo>
                    <a:pt x="34634" y="396735"/>
                    <a:pt x="33085" y="392446"/>
                    <a:pt x="33021" y="386900"/>
                  </a:cubicBezTo>
                  <a:cubicBezTo>
                    <a:pt x="33085" y="381418"/>
                    <a:pt x="33262" y="375935"/>
                    <a:pt x="33555" y="370453"/>
                  </a:cubicBezTo>
                  <a:cubicBezTo>
                    <a:pt x="33847" y="364971"/>
                    <a:pt x="33872" y="359489"/>
                    <a:pt x="33631" y="354006"/>
                  </a:cubicBezTo>
                  <a:cubicBezTo>
                    <a:pt x="33618" y="349717"/>
                    <a:pt x="33491" y="345351"/>
                    <a:pt x="33250" y="340910"/>
                  </a:cubicBezTo>
                  <a:cubicBezTo>
                    <a:pt x="33008" y="336468"/>
                    <a:pt x="32729" y="332102"/>
                    <a:pt x="32412" y="327813"/>
                  </a:cubicBezTo>
                  <a:cubicBezTo>
                    <a:pt x="32424" y="323270"/>
                    <a:pt x="32399" y="318803"/>
                    <a:pt x="32335" y="314412"/>
                  </a:cubicBezTo>
                  <a:cubicBezTo>
                    <a:pt x="32272" y="310021"/>
                    <a:pt x="32094" y="305554"/>
                    <a:pt x="31802" y="301011"/>
                  </a:cubicBezTo>
                  <a:cubicBezTo>
                    <a:pt x="30468" y="289424"/>
                    <a:pt x="28868" y="277724"/>
                    <a:pt x="27001" y="265909"/>
                  </a:cubicBezTo>
                  <a:cubicBezTo>
                    <a:pt x="25134" y="254094"/>
                    <a:pt x="23687" y="242241"/>
                    <a:pt x="22658" y="230350"/>
                  </a:cubicBezTo>
                  <a:cubicBezTo>
                    <a:pt x="21350" y="216302"/>
                    <a:pt x="20308" y="202520"/>
                    <a:pt x="19534" y="189004"/>
                  </a:cubicBezTo>
                  <a:cubicBezTo>
                    <a:pt x="18759" y="175489"/>
                    <a:pt x="20613" y="162468"/>
                    <a:pt x="25096" y="149943"/>
                  </a:cubicBezTo>
                  <a:cubicBezTo>
                    <a:pt x="27166" y="145996"/>
                    <a:pt x="29579" y="141707"/>
                    <a:pt x="32335" y="137075"/>
                  </a:cubicBezTo>
                  <a:cubicBezTo>
                    <a:pt x="35091" y="132443"/>
                    <a:pt x="34913" y="129219"/>
                    <a:pt x="31802" y="127405"/>
                  </a:cubicBezTo>
                  <a:cubicBezTo>
                    <a:pt x="29021" y="126199"/>
                    <a:pt x="26049" y="124194"/>
                    <a:pt x="22887" y="121389"/>
                  </a:cubicBezTo>
                  <a:cubicBezTo>
                    <a:pt x="19724" y="118585"/>
                    <a:pt x="16600" y="114904"/>
                    <a:pt x="13514" y="110349"/>
                  </a:cubicBezTo>
                  <a:cubicBezTo>
                    <a:pt x="8790" y="103559"/>
                    <a:pt x="5132" y="96427"/>
                    <a:pt x="2541" y="88952"/>
                  </a:cubicBezTo>
                  <a:cubicBezTo>
                    <a:pt x="-50" y="81478"/>
                    <a:pt x="-659" y="72366"/>
                    <a:pt x="712" y="61617"/>
                  </a:cubicBezTo>
                  <a:cubicBezTo>
                    <a:pt x="2541" y="46287"/>
                    <a:pt x="3151" y="31261"/>
                    <a:pt x="2541" y="16540"/>
                  </a:cubicBezTo>
                  <a:cubicBezTo>
                    <a:pt x="2528" y="14992"/>
                    <a:pt x="2706" y="13368"/>
                    <a:pt x="3075" y="11667"/>
                  </a:cubicBezTo>
                  <a:cubicBezTo>
                    <a:pt x="3443" y="9967"/>
                    <a:pt x="4078" y="8342"/>
                    <a:pt x="4980" y="6794"/>
                  </a:cubicBezTo>
                  <a:cubicBezTo>
                    <a:pt x="7088" y="2808"/>
                    <a:pt x="9424" y="574"/>
                    <a:pt x="11990" y="9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C053B9D-AB4B-48A5-A3E1-405C50A4C4C4}"/>
                </a:ext>
              </a:extLst>
            </p:cNvPr>
            <p:cNvSpPr/>
            <p:nvPr/>
          </p:nvSpPr>
          <p:spPr>
            <a:xfrm>
              <a:off x="1684987" y="2530421"/>
              <a:ext cx="189755" cy="402374"/>
            </a:xfrm>
            <a:custGeom>
              <a:avLst/>
              <a:gdLst/>
              <a:ahLst/>
              <a:cxnLst/>
              <a:rect l="l" t="t" r="r" b="b"/>
              <a:pathLst>
                <a:path w="189755" h="402374">
                  <a:moveTo>
                    <a:pt x="15301" y="226"/>
                  </a:moveTo>
                  <a:cubicBezTo>
                    <a:pt x="17116" y="671"/>
                    <a:pt x="18979" y="1772"/>
                    <a:pt x="20890" y="3530"/>
                  </a:cubicBezTo>
                  <a:cubicBezTo>
                    <a:pt x="26641" y="8517"/>
                    <a:pt x="32658" y="11487"/>
                    <a:pt x="38942" y="12438"/>
                  </a:cubicBezTo>
                  <a:cubicBezTo>
                    <a:pt x="45226" y="13390"/>
                    <a:pt x="52005" y="13466"/>
                    <a:pt x="59279" y="12667"/>
                  </a:cubicBezTo>
                  <a:cubicBezTo>
                    <a:pt x="68902" y="12134"/>
                    <a:pt x="77382" y="11981"/>
                    <a:pt x="84720" y="12210"/>
                  </a:cubicBezTo>
                  <a:cubicBezTo>
                    <a:pt x="92058" y="12438"/>
                    <a:pt x="99015" y="12591"/>
                    <a:pt x="105591" y="12667"/>
                  </a:cubicBezTo>
                  <a:cubicBezTo>
                    <a:pt x="120114" y="12667"/>
                    <a:pt x="134332" y="15712"/>
                    <a:pt x="148246" y="21804"/>
                  </a:cubicBezTo>
                  <a:cubicBezTo>
                    <a:pt x="153438" y="24062"/>
                    <a:pt x="157983" y="27463"/>
                    <a:pt x="161880" y="32006"/>
                  </a:cubicBezTo>
                  <a:cubicBezTo>
                    <a:pt x="165777" y="36549"/>
                    <a:pt x="168951" y="41473"/>
                    <a:pt x="171401" y="46778"/>
                  </a:cubicBezTo>
                  <a:cubicBezTo>
                    <a:pt x="174499" y="53783"/>
                    <a:pt x="176987" y="60940"/>
                    <a:pt x="178866" y="68249"/>
                  </a:cubicBezTo>
                  <a:cubicBezTo>
                    <a:pt x="180745" y="75559"/>
                    <a:pt x="181710" y="83021"/>
                    <a:pt x="181760" y="90635"/>
                  </a:cubicBezTo>
                  <a:cubicBezTo>
                    <a:pt x="181824" y="105558"/>
                    <a:pt x="182154" y="120482"/>
                    <a:pt x="182751" y="135406"/>
                  </a:cubicBezTo>
                  <a:cubicBezTo>
                    <a:pt x="183347" y="150329"/>
                    <a:pt x="183830" y="165253"/>
                    <a:pt x="184198" y="180176"/>
                  </a:cubicBezTo>
                  <a:cubicBezTo>
                    <a:pt x="185036" y="198742"/>
                    <a:pt x="186102" y="217346"/>
                    <a:pt x="187397" y="235987"/>
                  </a:cubicBezTo>
                  <a:cubicBezTo>
                    <a:pt x="188691" y="254629"/>
                    <a:pt x="188844" y="273385"/>
                    <a:pt x="187854" y="292255"/>
                  </a:cubicBezTo>
                  <a:cubicBezTo>
                    <a:pt x="187400" y="300212"/>
                    <a:pt x="187565" y="308359"/>
                    <a:pt x="188348" y="316697"/>
                  </a:cubicBezTo>
                  <a:cubicBezTo>
                    <a:pt x="189131" y="325034"/>
                    <a:pt x="189600" y="333333"/>
                    <a:pt x="189755" y="341595"/>
                  </a:cubicBezTo>
                  <a:cubicBezTo>
                    <a:pt x="189731" y="356315"/>
                    <a:pt x="189097" y="370731"/>
                    <a:pt x="187854" y="384842"/>
                  </a:cubicBezTo>
                  <a:cubicBezTo>
                    <a:pt x="187460" y="387241"/>
                    <a:pt x="186572" y="389449"/>
                    <a:pt x="185188" y="391467"/>
                  </a:cubicBezTo>
                  <a:cubicBezTo>
                    <a:pt x="183804" y="393484"/>
                    <a:pt x="182458" y="395540"/>
                    <a:pt x="181151" y="397634"/>
                  </a:cubicBezTo>
                  <a:cubicBezTo>
                    <a:pt x="178815" y="401797"/>
                    <a:pt x="174956" y="403218"/>
                    <a:pt x="169573" y="401898"/>
                  </a:cubicBezTo>
                  <a:cubicBezTo>
                    <a:pt x="167174" y="401225"/>
                    <a:pt x="165422" y="399982"/>
                    <a:pt x="164317" y="398167"/>
                  </a:cubicBezTo>
                  <a:cubicBezTo>
                    <a:pt x="163213" y="396352"/>
                    <a:pt x="162527" y="394347"/>
                    <a:pt x="162261" y="392152"/>
                  </a:cubicBezTo>
                  <a:cubicBezTo>
                    <a:pt x="161982" y="386657"/>
                    <a:pt x="161778" y="381200"/>
                    <a:pt x="161651" y="375782"/>
                  </a:cubicBezTo>
                  <a:cubicBezTo>
                    <a:pt x="161525" y="370363"/>
                    <a:pt x="161322" y="365059"/>
                    <a:pt x="161042" y="359868"/>
                  </a:cubicBezTo>
                  <a:cubicBezTo>
                    <a:pt x="160636" y="354120"/>
                    <a:pt x="160077" y="348409"/>
                    <a:pt x="159366" y="342737"/>
                  </a:cubicBezTo>
                  <a:cubicBezTo>
                    <a:pt x="158656" y="337064"/>
                    <a:pt x="158402" y="331201"/>
                    <a:pt x="158605" y="325148"/>
                  </a:cubicBezTo>
                  <a:cubicBezTo>
                    <a:pt x="159087" y="315110"/>
                    <a:pt x="159036" y="305187"/>
                    <a:pt x="158452" y="295377"/>
                  </a:cubicBezTo>
                  <a:cubicBezTo>
                    <a:pt x="157868" y="285568"/>
                    <a:pt x="157513" y="275796"/>
                    <a:pt x="157386" y="266063"/>
                  </a:cubicBezTo>
                  <a:cubicBezTo>
                    <a:pt x="157665" y="255111"/>
                    <a:pt x="157716" y="244274"/>
                    <a:pt x="157538" y="233551"/>
                  </a:cubicBezTo>
                  <a:cubicBezTo>
                    <a:pt x="157361" y="222828"/>
                    <a:pt x="157107" y="212143"/>
                    <a:pt x="156777" y="201496"/>
                  </a:cubicBezTo>
                  <a:cubicBezTo>
                    <a:pt x="156409" y="194630"/>
                    <a:pt x="155774" y="186432"/>
                    <a:pt x="154872" y="176902"/>
                  </a:cubicBezTo>
                  <a:cubicBezTo>
                    <a:pt x="153971" y="167372"/>
                    <a:pt x="153184" y="159326"/>
                    <a:pt x="152511" y="152766"/>
                  </a:cubicBezTo>
                  <a:cubicBezTo>
                    <a:pt x="151546" y="142246"/>
                    <a:pt x="148144" y="134048"/>
                    <a:pt x="142304" y="128172"/>
                  </a:cubicBezTo>
                  <a:cubicBezTo>
                    <a:pt x="136465" y="122297"/>
                    <a:pt x="128492" y="119733"/>
                    <a:pt x="118387" y="120482"/>
                  </a:cubicBezTo>
                  <a:cubicBezTo>
                    <a:pt x="107825" y="121167"/>
                    <a:pt x="96958" y="121167"/>
                    <a:pt x="85786" y="120482"/>
                  </a:cubicBezTo>
                  <a:cubicBezTo>
                    <a:pt x="74615" y="119797"/>
                    <a:pt x="64357" y="119797"/>
                    <a:pt x="55014" y="120482"/>
                  </a:cubicBezTo>
                  <a:cubicBezTo>
                    <a:pt x="39653" y="121878"/>
                    <a:pt x="27872" y="118934"/>
                    <a:pt x="19671" y="111650"/>
                  </a:cubicBezTo>
                  <a:cubicBezTo>
                    <a:pt x="11470" y="104365"/>
                    <a:pt x="5783" y="93503"/>
                    <a:pt x="2609" y="79061"/>
                  </a:cubicBezTo>
                  <a:cubicBezTo>
                    <a:pt x="425" y="69442"/>
                    <a:pt x="-388" y="61118"/>
                    <a:pt x="171" y="54087"/>
                  </a:cubicBezTo>
                  <a:cubicBezTo>
                    <a:pt x="730" y="47057"/>
                    <a:pt x="1136" y="38732"/>
                    <a:pt x="1390" y="29113"/>
                  </a:cubicBezTo>
                  <a:cubicBezTo>
                    <a:pt x="1390" y="22920"/>
                    <a:pt x="2000" y="17032"/>
                    <a:pt x="3218" y="11448"/>
                  </a:cubicBezTo>
                  <a:cubicBezTo>
                    <a:pt x="4297" y="6131"/>
                    <a:pt x="6557" y="2603"/>
                    <a:pt x="9997" y="864"/>
                  </a:cubicBezTo>
                  <a:cubicBezTo>
                    <a:pt x="11718" y="-5"/>
                    <a:pt x="13485" y="-218"/>
                    <a:pt x="15301" y="22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27DE8EB9-F54D-4D00-A09D-B45463E58EC7}"/>
                </a:ext>
              </a:extLst>
            </p:cNvPr>
            <p:cNvSpPr/>
            <p:nvPr/>
          </p:nvSpPr>
          <p:spPr>
            <a:xfrm>
              <a:off x="525698" y="2530581"/>
              <a:ext cx="229041" cy="402735"/>
            </a:xfrm>
            <a:custGeom>
              <a:avLst/>
              <a:gdLst/>
              <a:ahLst/>
              <a:cxnLst/>
              <a:rect l="l" t="t" r="r" b="b"/>
              <a:pathLst>
                <a:path w="229041" h="402735">
                  <a:moveTo>
                    <a:pt x="31399" y="373"/>
                  </a:moveTo>
                  <a:cubicBezTo>
                    <a:pt x="35260" y="-745"/>
                    <a:pt x="39806" y="652"/>
                    <a:pt x="45039" y="4563"/>
                  </a:cubicBezTo>
                  <a:cubicBezTo>
                    <a:pt x="48353" y="6951"/>
                    <a:pt x="51782" y="8577"/>
                    <a:pt x="55326" y="9441"/>
                  </a:cubicBezTo>
                  <a:cubicBezTo>
                    <a:pt x="58869" y="10305"/>
                    <a:pt x="62755" y="10711"/>
                    <a:pt x="66984" y="10661"/>
                  </a:cubicBezTo>
                  <a:cubicBezTo>
                    <a:pt x="72458" y="10457"/>
                    <a:pt x="77970" y="10711"/>
                    <a:pt x="83520" y="11423"/>
                  </a:cubicBezTo>
                  <a:cubicBezTo>
                    <a:pt x="89070" y="12134"/>
                    <a:pt x="94734" y="12693"/>
                    <a:pt x="100512" y="13100"/>
                  </a:cubicBezTo>
                  <a:cubicBezTo>
                    <a:pt x="102668" y="13443"/>
                    <a:pt x="104900" y="13671"/>
                    <a:pt x="107208" y="13786"/>
                  </a:cubicBezTo>
                  <a:cubicBezTo>
                    <a:pt x="109516" y="13900"/>
                    <a:pt x="111748" y="13671"/>
                    <a:pt x="113904" y="13100"/>
                  </a:cubicBezTo>
                  <a:cubicBezTo>
                    <a:pt x="123947" y="10864"/>
                    <a:pt x="133838" y="10610"/>
                    <a:pt x="143576" y="12337"/>
                  </a:cubicBezTo>
                  <a:cubicBezTo>
                    <a:pt x="153315" y="14065"/>
                    <a:pt x="162902" y="16555"/>
                    <a:pt x="172336" y="19807"/>
                  </a:cubicBezTo>
                  <a:cubicBezTo>
                    <a:pt x="179627" y="22271"/>
                    <a:pt x="186196" y="26184"/>
                    <a:pt x="192043" y="31545"/>
                  </a:cubicBezTo>
                  <a:cubicBezTo>
                    <a:pt x="197889" y="36906"/>
                    <a:pt x="203090" y="43562"/>
                    <a:pt x="207646" y="51514"/>
                  </a:cubicBezTo>
                  <a:cubicBezTo>
                    <a:pt x="214796" y="64840"/>
                    <a:pt x="218937" y="77823"/>
                    <a:pt x="220067" y="90463"/>
                  </a:cubicBezTo>
                  <a:cubicBezTo>
                    <a:pt x="221197" y="103103"/>
                    <a:pt x="222137" y="115933"/>
                    <a:pt x="222886" y="128954"/>
                  </a:cubicBezTo>
                  <a:cubicBezTo>
                    <a:pt x="222861" y="130491"/>
                    <a:pt x="222759" y="131990"/>
                    <a:pt x="222582" y="133451"/>
                  </a:cubicBezTo>
                  <a:cubicBezTo>
                    <a:pt x="222404" y="134912"/>
                    <a:pt x="222302" y="136258"/>
                    <a:pt x="222277" y="137490"/>
                  </a:cubicBezTo>
                  <a:cubicBezTo>
                    <a:pt x="222302" y="147488"/>
                    <a:pt x="222404" y="155084"/>
                    <a:pt x="222582" y="160280"/>
                  </a:cubicBezTo>
                  <a:cubicBezTo>
                    <a:pt x="222759" y="165476"/>
                    <a:pt x="222861" y="168651"/>
                    <a:pt x="222886" y="169807"/>
                  </a:cubicBezTo>
                  <a:cubicBezTo>
                    <a:pt x="222899" y="181342"/>
                    <a:pt x="223026" y="192724"/>
                    <a:pt x="223267" y="203954"/>
                  </a:cubicBezTo>
                  <a:cubicBezTo>
                    <a:pt x="223509" y="215184"/>
                    <a:pt x="223788" y="226566"/>
                    <a:pt x="224106" y="238100"/>
                  </a:cubicBezTo>
                  <a:cubicBezTo>
                    <a:pt x="224448" y="241822"/>
                    <a:pt x="224829" y="245811"/>
                    <a:pt x="225249" y="250067"/>
                  </a:cubicBezTo>
                  <a:cubicBezTo>
                    <a:pt x="225668" y="254322"/>
                    <a:pt x="225896" y="258464"/>
                    <a:pt x="225934" y="262491"/>
                  </a:cubicBezTo>
                  <a:cubicBezTo>
                    <a:pt x="226480" y="284734"/>
                    <a:pt x="226912" y="303357"/>
                    <a:pt x="227230" y="318360"/>
                  </a:cubicBezTo>
                  <a:cubicBezTo>
                    <a:pt x="227547" y="333362"/>
                    <a:pt x="228131" y="348479"/>
                    <a:pt x="228982" y="363711"/>
                  </a:cubicBezTo>
                  <a:cubicBezTo>
                    <a:pt x="229351" y="370939"/>
                    <a:pt x="228004" y="379043"/>
                    <a:pt x="224944" y="388025"/>
                  </a:cubicBezTo>
                  <a:cubicBezTo>
                    <a:pt x="221883" y="397006"/>
                    <a:pt x="216727" y="401909"/>
                    <a:pt x="209475" y="402735"/>
                  </a:cubicBezTo>
                  <a:cubicBezTo>
                    <a:pt x="205882" y="402011"/>
                    <a:pt x="203469" y="399648"/>
                    <a:pt x="202238" y="395647"/>
                  </a:cubicBezTo>
                  <a:cubicBezTo>
                    <a:pt x="201007" y="391645"/>
                    <a:pt x="200576" y="384862"/>
                    <a:pt x="200944" y="375296"/>
                  </a:cubicBezTo>
                  <a:cubicBezTo>
                    <a:pt x="201020" y="371955"/>
                    <a:pt x="201324" y="368576"/>
                    <a:pt x="201857" y="365159"/>
                  </a:cubicBezTo>
                  <a:cubicBezTo>
                    <a:pt x="202389" y="361742"/>
                    <a:pt x="202693" y="358210"/>
                    <a:pt x="202770" y="354564"/>
                  </a:cubicBezTo>
                  <a:cubicBezTo>
                    <a:pt x="203036" y="346332"/>
                    <a:pt x="203112" y="338101"/>
                    <a:pt x="202998" y="329869"/>
                  </a:cubicBezTo>
                  <a:cubicBezTo>
                    <a:pt x="202884" y="321637"/>
                    <a:pt x="202808" y="313406"/>
                    <a:pt x="202770" y="305174"/>
                  </a:cubicBezTo>
                  <a:lnTo>
                    <a:pt x="202161" y="289930"/>
                  </a:lnTo>
                  <a:cubicBezTo>
                    <a:pt x="201748" y="282903"/>
                    <a:pt x="201357" y="273854"/>
                    <a:pt x="200989" y="262784"/>
                  </a:cubicBezTo>
                  <a:cubicBezTo>
                    <a:pt x="200620" y="251715"/>
                    <a:pt x="200320" y="241763"/>
                    <a:pt x="200087" y="232929"/>
                  </a:cubicBezTo>
                  <a:cubicBezTo>
                    <a:pt x="199854" y="224095"/>
                    <a:pt x="199734" y="219518"/>
                    <a:pt x="199726" y="219198"/>
                  </a:cubicBezTo>
                  <a:cubicBezTo>
                    <a:pt x="199156" y="212821"/>
                    <a:pt x="198623" y="206520"/>
                    <a:pt x="198128" y="200295"/>
                  </a:cubicBezTo>
                  <a:cubicBezTo>
                    <a:pt x="197634" y="194071"/>
                    <a:pt x="196949" y="187770"/>
                    <a:pt x="196074" y="181393"/>
                  </a:cubicBezTo>
                  <a:cubicBezTo>
                    <a:pt x="195706" y="178611"/>
                    <a:pt x="195072" y="175791"/>
                    <a:pt x="194172" y="172933"/>
                  </a:cubicBezTo>
                  <a:cubicBezTo>
                    <a:pt x="193272" y="170074"/>
                    <a:pt x="192486" y="167407"/>
                    <a:pt x="191814" y="164929"/>
                  </a:cubicBezTo>
                  <a:cubicBezTo>
                    <a:pt x="190317" y="159429"/>
                    <a:pt x="188593" y="154271"/>
                    <a:pt x="186640" y="149457"/>
                  </a:cubicBezTo>
                  <a:cubicBezTo>
                    <a:pt x="184687" y="144642"/>
                    <a:pt x="182354" y="140247"/>
                    <a:pt x="179640" y="136271"/>
                  </a:cubicBezTo>
                  <a:cubicBezTo>
                    <a:pt x="176090" y="132153"/>
                    <a:pt x="170273" y="128600"/>
                    <a:pt x="162192" y="125611"/>
                  </a:cubicBezTo>
                  <a:cubicBezTo>
                    <a:pt x="154110" y="122623"/>
                    <a:pt x="145588" y="120515"/>
                    <a:pt x="136627" y="119288"/>
                  </a:cubicBezTo>
                  <a:cubicBezTo>
                    <a:pt x="127666" y="118061"/>
                    <a:pt x="120092" y="118031"/>
                    <a:pt x="113904" y="119198"/>
                  </a:cubicBezTo>
                  <a:cubicBezTo>
                    <a:pt x="108983" y="120100"/>
                    <a:pt x="103909" y="120735"/>
                    <a:pt x="98679" y="121103"/>
                  </a:cubicBezTo>
                  <a:cubicBezTo>
                    <a:pt x="93450" y="121471"/>
                    <a:pt x="88371" y="121649"/>
                    <a:pt x="83443" y="121637"/>
                  </a:cubicBezTo>
                  <a:cubicBezTo>
                    <a:pt x="73804" y="121459"/>
                    <a:pt x="66718" y="123949"/>
                    <a:pt x="62184" y="129106"/>
                  </a:cubicBezTo>
                  <a:cubicBezTo>
                    <a:pt x="57650" y="134264"/>
                    <a:pt x="54983" y="141327"/>
                    <a:pt x="54183" y="150295"/>
                  </a:cubicBezTo>
                  <a:cubicBezTo>
                    <a:pt x="52532" y="162554"/>
                    <a:pt x="52633" y="173860"/>
                    <a:pt x="54487" y="184213"/>
                  </a:cubicBezTo>
                  <a:cubicBezTo>
                    <a:pt x="56342" y="194566"/>
                    <a:pt x="58882" y="205415"/>
                    <a:pt x="62107" y="216759"/>
                  </a:cubicBezTo>
                  <a:cubicBezTo>
                    <a:pt x="63073" y="220583"/>
                    <a:pt x="64343" y="224825"/>
                    <a:pt x="65917" y="229488"/>
                  </a:cubicBezTo>
                  <a:cubicBezTo>
                    <a:pt x="67492" y="234150"/>
                    <a:pt x="69067" y="238240"/>
                    <a:pt x="70642" y="241759"/>
                  </a:cubicBezTo>
                  <a:cubicBezTo>
                    <a:pt x="75392" y="252633"/>
                    <a:pt x="80370" y="263202"/>
                    <a:pt x="85577" y="273466"/>
                  </a:cubicBezTo>
                  <a:cubicBezTo>
                    <a:pt x="90784" y="283731"/>
                    <a:pt x="95153" y="294300"/>
                    <a:pt x="98683" y="305174"/>
                  </a:cubicBezTo>
                  <a:cubicBezTo>
                    <a:pt x="100727" y="313837"/>
                    <a:pt x="101514" y="323644"/>
                    <a:pt x="101044" y="334595"/>
                  </a:cubicBezTo>
                  <a:cubicBezTo>
                    <a:pt x="100575" y="345545"/>
                    <a:pt x="99382" y="355047"/>
                    <a:pt x="97464" y="363101"/>
                  </a:cubicBezTo>
                  <a:cubicBezTo>
                    <a:pt x="94238" y="375271"/>
                    <a:pt x="88041" y="384925"/>
                    <a:pt x="78871" y="392064"/>
                  </a:cubicBezTo>
                  <a:cubicBezTo>
                    <a:pt x="69702" y="399203"/>
                    <a:pt x="58628" y="402151"/>
                    <a:pt x="45648" y="400906"/>
                  </a:cubicBezTo>
                  <a:cubicBezTo>
                    <a:pt x="42194" y="400652"/>
                    <a:pt x="37520" y="400550"/>
                    <a:pt x="31627" y="400601"/>
                  </a:cubicBezTo>
                  <a:cubicBezTo>
                    <a:pt x="25735" y="400652"/>
                    <a:pt x="21061" y="400550"/>
                    <a:pt x="17607" y="400296"/>
                  </a:cubicBezTo>
                  <a:cubicBezTo>
                    <a:pt x="13390" y="399737"/>
                    <a:pt x="10241" y="398416"/>
                    <a:pt x="8158" y="396333"/>
                  </a:cubicBezTo>
                  <a:cubicBezTo>
                    <a:pt x="6075" y="394249"/>
                    <a:pt x="4754" y="391099"/>
                    <a:pt x="4195" y="386881"/>
                  </a:cubicBezTo>
                  <a:cubicBezTo>
                    <a:pt x="1312" y="368766"/>
                    <a:pt x="-84" y="353319"/>
                    <a:pt x="4" y="340540"/>
                  </a:cubicBezTo>
                  <a:cubicBezTo>
                    <a:pt x="93" y="327760"/>
                    <a:pt x="678" y="318411"/>
                    <a:pt x="1757" y="312491"/>
                  </a:cubicBezTo>
                  <a:cubicBezTo>
                    <a:pt x="2633" y="305568"/>
                    <a:pt x="4843" y="300512"/>
                    <a:pt x="8386" y="297323"/>
                  </a:cubicBezTo>
                  <a:cubicBezTo>
                    <a:pt x="11930" y="294135"/>
                    <a:pt x="17035" y="292280"/>
                    <a:pt x="23703" y="291759"/>
                  </a:cubicBezTo>
                  <a:cubicBezTo>
                    <a:pt x="29722" y="291403"/>
                    <a:pt x="33380" y="288151"/>
                    <a:pt x="34675" y="282003"/>
                  </a:cubicBezTo>
                  <a:cubicBezTo>
                    <a:pt x="35971" y="275855"/>
                    <a:pt x="35361" y="265285"/>
                    <a:pt x="32847" y="250296"/>
                  </a:cubicBezTo>
                  <a:cubicBezTo>
                    <a:pt x="31894" y="243842"/>
                    <a:pt x="30903" y="237237"/>
                    <a:pt x="29875" y="230478"/>
                  </a:cubicBezTo>
                  <a:cubicBezTo>
                    <a:pt x="28846" y="223720"/>
                    <a:pt x="28008" y="217115"/>
                    <a:pt x="27360" y="210661"/>
                  </a:cubicBezTo>
                  <a:cubicBezTo>
                    <a:pt x="25951" y="199787"/>
                    <a:pt x="25265" y="190438"/>
                    <a:pt x="25303" y="182612"/>
                  </a:cubicBezTo>
                  <a:cubicBezTo>
                    <a:pt x="25341" y="174787"/>
                    <a:pt x="27246" y="166047"/>
                    <a:pt x="31018" y="156393"/>
                  </a:cubicBezTo>
                  <a:cubicBezTo>
                    <a:pt x="34089" y="149076"/>
                    <a:pt x="37465" y="141759"/>
                    <a:pt x="41146" y="134442"/>
                  </a:cubicBezTo>
                  <a:cubicBezTo>
                    <a:pt x="43696" y="129220"/>
                    <a:pt x="43837" y="125333"/>
                    <a:pt x="41568" y="122780"/>
                  </a:cubicBezTo>
                  <a:cubicBezTo>
                    <a:pt x="39300" y="120227"/>
                    <a:pt x="35783" y="117406"/>
                    <a:pt x="31018" y="114320"/>
                  </a:cubicBezTo>
                  <a:cubicBezTo>
                    <a:pt x="23436" y="107981"/>
                    <a:pt x="18940" y="99927"/>
                    <a:pt x="17530" y="90158"/>
                  </a:cubicBezTo>
                  <a:cubicBezTo>
                    <a:pt x="16121" y="80389"/>
                    <a:pt x="15740" y="70353"/>
                    <a:pt x="16387" y="60051"/>
                  </a:cubicBezTo>
                  <a:cubicBezTo>
                    <a:pt x="16311" y="52721"/>
                    <a:pt x="16159" y="45430"/>
                    <a:pt x="15930" y="38176"/>
                  </a:cubicBezTo>
                  <a:cubicBezTo>
                    <a:pt x="15702" y="30922"/>
                    <a:pt x="17683" y="21954"/>
                    <a:pt x="21874" y="11270"/>
                  </a:cubicBezTo>
                  <a:cubicBezTo>
                    <a:pt x="24363" y="5123"/>
                    <a:pt x="27538" y="1491"/>
                    <a:pt x="31399" y="37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9B9AB6A-20F3-432C-943D-FB828849C0A7}"/>
                </a:ext>
              </a:extLst>
            </p:cNvPr>
            <p:cNvSpPr/>
            <p:nvPr/>
          </p:nvSpPr>
          <p:spPr>
            <a:xfrm>
              <a:off x="776758" y="2530926"/>
              <a:ext cx="106835" cy="228124"/>
            </a:xfrm>
            <a:custGeom>
              <a:avLst/>
              <a:gdLst/>
              <a:ahLst/>
              <a:cxnLst/>
              <a:rect l="l" t="t" r="r" b="b"/>
              <a:pathLst>
                <a:path w="106835" h="228124">
                  <a:moveTo>
                    <a:pt x="15944" y="192"/>
                  </a:moveTo>
                  <a:cubicBezTo>
                    <a:pt x="17354" y="497"/>
                    <a:pt x="18830" y="1164"/>
                    <a:pt x="20373" y="2192"/>
                  </a:cubicBezTo>
                  <a:cubicBezTo>
                    <a:pt x="25326" y="7457"/>
                    <a:pt x="31880" y="11237"/>
                    <a:pt x="40033" y="13533"/>
                  </a:cubicBezTo>
                  <a:cubicBezTo>
                    <a:pt x="48186" y="15829"/>
                    <a:pt x="55654" y="17935"/>
                    <a:pt x="62436" y="19851"/>
                  </a:cubicBezTo>
                  <a:cubicBezTo>
                    <a:pt x="69256" y="22502"/>
                    <a:pt x="76190" y="25876"/>
                    <a:pt x="83238" y="29974"/>
                  </a:cubicBezTo>
                  <a:cubicBezTo>
                    <a:pt x="90287" y="34072"/>
                    <a:pt x="94935" y="39425"/>
                    <a:pt x="97183" y="46034"/>
                  </a:cubicBezTo>
                  <a:cubicBezTo>
                    <a:pt x="100117" y="54597"/>
                    <a:pt x="102631" y="64416"/>
                    <a:pt x="104727" y="75491"/>
                  </a:cubicBezTo>
                  <a:cubicBezTo>
                    <a:pt x="106822" y="86566"/>
                    <a:pt x="107356" y="96841"/>
                    <a:pt x="106327" y="106317"/>
                  </a:cubicBezTo>
                  <a:cubicBezTo>
                    <a:pt x="106263" y="109170"/>
                    <a:pt x="105646" y="115102"/>
                    <a:pt x="104476" y="124111"/>
                  </a:cubicBezTo>
                  <a:cubicBezTo>
                    <a:pt x="103305" y="133121"/>
                    <a:pt x="101966" y="142706"/>
                    <a:pt x="100457" y="152866"/>
                  </a:cubicBezTo>
                  <a:cubicBezTo>
                    <a:pt x="98948" y="163026"/>
                    <a:pt x="97653" y="171258"/>
                    <a:pt x="96573" y="177561"/>
                  </a:cubicBezTo>
                  <a:cubicBezTo>
                    <a:pt x="95532" y="183397"/>
                    <a:pt x="93957" y="189384"/>
                    <a:pt x="91849" y="195524"/>
                  </a:cubicBezTo>
                  <a:cubicBezTo>
                    <a:pt x="89741" y="201664"/>
                    <a:pt x="87861" y="207652"/>
                    <a:pt x="86210" y="213488"/>
                  </a:cubicBezTo>
                  <a:cubicBezTo>
                    <a:pt x="85931" y="215619"/>
                    <a:pt x="84966" y="218359"/>
                    <a:pt x="83315" y="221708"/>
                  </a:cubicBezTo>
                  <a:cubicBezTo>
                    <a:pt x="81664" y="225057"/>
                    <a:pt x="79174" y="227188"/>
                    <a:pt x="75847" y="228102"/>
                  </a:cubicBezTo>
                  <a:cubicBezTo>
                    <a:pt x="73650" y="228305"/>
                    <a:pt x="71948" y="227138"/>
                    <a:pt x="70742" y="224601"/>
                  </a:cubicBezTo>
                  <a:cubicBezTo>
                    <a:pt x="69535" y="222063"/>
                    <a:pt x="69205" y="218765"/>
                    <a:pt x="69751" y="214705"/>
                  </a:cubicBezTo>
                  <a:cubicBezTo>
                    <a:pt x="70615" y="208667"/>
                    <a:pt x="71326" y="202781"/>
                    <a:pt x="71885" y="197047"/>
                  </a:cubicBezTo>
                  <a:cubicBezTo>
                    <a:pt x="72443" y="191313"/>
                    <a:pt x="73155" y="185426"/>
                    <a:pt x="74018" y="179388"/>
                  </a:cubicBezTo>
                  <a:cubicBezTo>
                    <a:pt x="75644" y="168808"/>
                    <a:pt x="75593" y="159065"/>
                    <a:pt x="73866" y="150160"/>
                  </a:cubicBezTo>
                  <a:cubicBezTo>
                    <a:pt x="72139" y="141254"/>
                    <a:pt x="68125" y="134556"/>
                    <a:pt x="61826" y="130065"/>
                  </a:cubicBezTo>
                  <a:cubicBezTo>
                    <a:pt x="59845" y="129101"/>
                    <a:pt x="56340" y="128137"/>
                    <a:pt x="51311" y="127173"/>
                  </a:cubicBezTo>
                  <a:cubicBezTo>
                    <a:pt x="46281" y="126209"/>
                    <a:pt x="42471" y="125549"/>
                    <a:pt x="39881" y="125194"/>
                  </a:cubicBezTo>
                  <a:cubicBezTo>
                    <a:pt x="31867" y="124534"/>
                    <a:pt x="24882" y="122352"/>
                    <a:pt x="18926" y="118648"/>
                  </a:cubicBezTo>
                  <a:cubicBezTo>
                    <a:pt x="12969" y="114944"/>
                    <a:pt x="8575" y="110022"/>
                    <a:pt x="5743" y="103882"/>
                  </a:cubicBezTo>
                  <a:cubicBezTo>
                    <a:pt x="4448" y="100964"/>
                    <a:pt x="3228" y="97057"/>
                    <a:pt x="2085" y="92160"/>
                  </a:cubicBezTo>
                  <a:cubicBezTo>
                    <a:pt x="942" y="87263"/>
                    <a:pt x="333" y="82443"/>
                    <a:pt x="257" y="77698"/>
                  </a:cubicBezTo>
                  <a:cubicBezTo>
                    <a:pt x="-23" y="72738"/>
                    <a:pt x="-74" y="65000"/>
                    <a:pt x="104" y="54483"/>
                  </a:cubicBezTo>
                  <a:cubicBezTo>
                    <a:pt x="282" y="43966"/>
                    <a:pt x="536" y="36685"/>
                    <a:pt x="866" y="32638"/>
                  </a:cubicBezTo>
                  <a:cubicBezTo>
                    <a:pt x="1336" y="27526"/>
                    <a:pt x="1768" y="22832"/>
                    <a:pt x="2162" y="18557"/>
                  </a:cubicBezTo>
                  <a:cubicBezTo>
                    <a:pt x="2555" y="14282"/>
                    <a:pt x="3749" y="10045"/>
                    <a:pt x="5743" y="5845"/>
                  </a:cubicBezTo>
                  <a:cubicBezTo>
                    <a:pt x="7305" y="3029"/>
                    <a:pt x="9362" y="1202"/>
                    <a:pt x="11915" y="364"/>
                  </a:cubicBezTo>
                  <a:cubicBezTo>
                    <a:pt x="13192" y="-55"/>
                    <a:pt x="14535" y="-112"/>
                    <a:pt x="15944" y="19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F3936714-7074-4880-A06A-560B9288C600}"/>
                </a:ext>
              </a:extLst>
            </p:cNvPr>
            <p:cNvSpPr/>
            <p:nvPr/>
          </p:nvSpPr>
          <p:spPr>
            <a:xfrm>
              <a:off x="1330203" y="2533622"/>
              <a:ext cx="237434" cy="402878"/>
            </a:xfrm>
            <a:custGeom>
              <a:avLst/>
              <a:gdLst/>
              <a:ahLst/>
              <a:cxnLst/>
              <a:rect l="l" t="t" r="r" b="b"/>
              <a:pathLst>
                <a:path w="237434" h="402878">
                  <a:moveTo>
                    <a:pt x="162144" y="3"/>
                  </a:moveTo>
                  <a:cubicBezTo>
                    <a:pt x="165378" y="79"/>
                    <a:pt x="168347" y="2213"/>
                    <a:pt x="171049" y="6404"/>
                  </a:cubicBezTo>
                  <a:cubicBezTo>
                    <a:pt x="173853" y="10544"/>
                    <a:pt x="177227" y="15065"/>
                    <a:pt x="181172" y="19967"/>
                  </a:cubicBezTo>
                  <a:cubicBezTo>
                    <a:pt x="185118" y="24870"/>
                    <a:pt x="189253" y="29086"/>
                    <a:pt x="193579" y="32617"/>
                  </a:cubicBezTo>
                  <a:cubicBezTo>
                    <a:pt x="206151" y="42662"/>
                    <a:pt x="216173" y="53051"/>
                    <a:pt x="223645" y="63782"/>
                  </a:cubicBezTo>
                  <a:cubicBezTo>
                    <a:pt x="231117" y="74514"/>
                    <a:pt x="235506" y="85664"/>
                    <a:pt x="236813" y="97234"/>
                  </a:cubicBezTo>
                  <a:cubicBezTo>
                    <a:pt x="237879" y="106457"/>
                    <a:pt x="237574" y="115596"/>
                    <a:pt x="235900" y="124652"/>
                  </a:cubicBezTo>
                  <a:cubicBezTo>
                    <a:pt x="234225" y="133708"/>
                    <a:pt x="232093" y="142210"/>
                    <a:pt x="229505" y="150157"/>
                  </a:cubicBezTo>
                  <a:cubicBezTo>
                    <a:pt x="226626" y="159477"/>
                    <a:pt x="223251" y="164589"/>
                    <a:pt x="219382" y="165493"/>
                  </a:cubicBezTo>
                  <a:cubicBezTo>
                    <a:pt x="215513" y="166398"/>
                    <a:pt x="210160" y="163083"/>
                    <a:pt x="203322" y="155549"/>
                  </a:cubicBezTo>
                  <a:cubicBezTo>
                    <a:pt x="193452" y="144626"/>
                    <a:pt x="187160" y="141106"/>
                    <a:pt x="184445" y="144989"/>
                  </a:cubicBezTo>
                  <a:cubicBezTo>
                    <a:pt x="181731" y="148871"/>
                    <a:pt x="177874" y="154987"/>
                    <a:pt x="172876" y="163336"/>
                  </a:cubicBezTo>
                  <a:cubicBezTo>
                    <a:pt x="167725" y="169659"/>
                    <a:pt x="165087" y="174349"/>
                    <a:pt x="164960" y="177406"/>
                  </a:cubicBezTo>
                  <a:cubicBezTo>
                    <a:pt x="164833" y="180464"/>
                    <a:pt x="167066" y="184095"/>
                    <a:pt x="171658" y="188299"/>
                  </a:cubicBezTo>
                  <a:cubicBezTo>
                    <a:pt x="177126" y="193544"/>
                    <a:pt x="182479" y="198447"/>
                    <a:pt x="187718" y="203006"/>
                  </a:cubicBezTo>
                  <a:cubicBezTo>
                    <a:pt x="192958" y="207565"/>
                    <a:pt x="198159" y="213229"/>
                    <a:pt x="203322" y="219999"/>
                  </a:cubicBezTo>
                  <a:cubicBezTo>
                    <a:pt x="205466" y="223097"/>
                    <a:pt x="207572" y="226196"/>
                    <a:pt x="209639" y="229295"/>
                  </a:cubicBezTo>
                  <a:cubicBezTo>
                    <a:pt x="211707" y="232394"/>
                    <a:pt x="213661" y="235188"/>
                    <a:pt x="215500" y="237677"/>
                  </a:cubicBezTo>
                  <a:cubicBezTo>
                    <a:pt x="222452" y="247088"/>
                    <a:pt x="227577" y="257222"/>
                    <a:pt x="230876" y="268081"/>
                  </a:cubicBezTo>
                  <a:cubicBezTo>
                    <a:pt x="234174" y="278939"/>
                    <a:pt x="235950" y="290750"/>
                    <a:pt x="236204" y="303514"/>
                  </a:cubicBezTo>
                  <a:cubicBezTo>
                    <a:pt x="236178" y="316836"/>
                    <a:pt x="235163" y="330577"/>
                    <a:pt x="233159" y="344738"/>
                  </a:cubicBezTo>
                  <a:cubicBezTo>
                    <a:pt x="231155" y="358898"/>
                    <a:pt x="228313" y="372183"/>
                    <a:pt x="224634" y="384591"/>
                  </a:cubicBezTo>
                  <a:cubicBezTo>
                    <a:pt x="223416" y="388756"/>
                    <a:pt x="222198" y="392007"/>
                    <a:pt x="220980" y="394344"/>
                  </a:cubicBezTo>
                  <a:cubicBezTo>
                    <a:pt x="219445" y="396833"/>
                    <a:pt x="217644" y="398865"/>
                    <a:pt x="215576" y="400440"/>
                  </a:cubicBezTo>
                  <a:cubicBezTo>
                    <a:pt x="213509" y="402015"/>
                    <a:pt x="211250" y="402828"/>
                    <a:pt x="208802" y="402878"/>
                  </a:cubicBezTo>
                  <a:cubicBezTo>
                    <a:pt x="205580" y="402790"/>
                    <a:pt x="203347" y="401748"/>
                    <a:pt x="202104" y="399754"/>
                  </a:cubicBezTo>
                  <a:cubicBezTo>
                    <a:pt x="200861" y="397760"/>
                    <a:pt x="199846" y="395347"/>
                    <a:pt x="199059" y="392515"/>
                  </a:cubicBezTo>
                  <a:cubicBezTo>
                    <a:pt x="198514" y="388820"/>
                    <a:pt x="198083" y="384933"/>
                    <a:pt x="197765" y="380857"/>
                  </a:cubicBezTo>
                  <a:cubicBezTo>
                    <a:pt x="197448" y="376780"/>
                    <a:pt x="196865" y="372741"/>
                    <a:pt x="196015" y="368741"/>
                  </a:cubicBezTo>
                  <a:cubicBezTo>
                    <a:pt x="194632" y="360854"/>
                    <a:pt x="191308" y="352701"/>
                    <a:pt x="186044" y="344281"/>
                  </a:cubicBezTo>
                  <a:cubicBezTo>
                    <a:pt x="180779" y="335861"/>
                    <a:pt x="174563" y="326945"/>
                    <a:pt x="167395" y="317535"/>
                  </a:cubicBezTo>
                  <a:cubicBezTo>
                    <a:pt x="162930" y="312112"/>
                    <a:pt x="156942" y="305127"/>
                    <a:pt x="149432" y="296579"/>
                  </a:cubicBezTo>
                  <a:cubicBezTo>
                    <a:pt x="141922" y="288032"/>
                    <a:pt x="135935" y="281200"/>
                    <a:pt x="131469" y="276082"/>
                  </a:cubicBezTo>
                  <a:cubicBezTo>
                    <a:pt x="131285" y="275728"/>
                    <a:pt x="128676" y="271762"/>
                    <a:pt x="123643" y="264183"/>
                  </a:cubicBezTo>
                  <a:cubicBezTo>
                    <a:pt x="118610" y="256605"/>
                    <a:pt x="112258" y="247536"/>
                    <a:pt x="104586" y="236977"/>
                  </a:cubicBezTo>
                  <a:cubicBezTo>
                    <a:pt x="96915" y="226418"/>
                    <a:pt x="89029" y="216491"/>
                    <a:pt x="80929" y="207197"/>
                  </a:cubicBezTo>
                  <a:cubicBezTo>
                    <a:pt x="76476" y="201939"/>
                    <a:pt x="72746" y="197977"/>
                    <a:pt x="69740" y="195310"/>
                  </a:cubicBezTo>
                  <a:cubicBezTo>
                    <a:pt x="66733" y="192643"/>
                    <a:pt x="63765" y="191728"/>
                    <a:pt x="60834" y="192567"/>
                  </a:cubicBezTo>
                  <a:cubicBezTo>
                    <a:pt x="57054" y="193887"/>
                    <a:pt x="54567" y="195818"/>
                    <a:pt x="53375" y="198358"/>
                  </a:cubicBezTo>
                  <a:cubicBezTo>
                    <a:pt x="52183" y="200898"/>
                    <a:pt x="51218" y="205267"/>
                    <a:pt x="50483" y="211464"/>
                  </a:cubicBezTo>
                  <a:cubicBezTo>
                    <a:pt x="49823" y="219389"/>
                    <a:pt x="52056" y="227923"/>
                    <a:pt x="57181" y="237067"/>
                  </a:cubicBezTo>
                  <a:cubicBezTo>
                    <a:pt x="62306" y="246211"/>
                    <a:pt x="66974" y="254136"/>
                    <a:pt x="71186" y="260842"/>
                  </a:cubicBezTo>
                  <a:cubicBezTo>
                    <a:pt x="74370" y="267027"/>
                    <a:pt x="78201" y="275383"/>
                    <a:pt x="82679" y="285912"/>
                  </a:cubicBezTo>
                  <a:cubicBezTo>
                    <a:pt x="87157" y="296440"/>
                    <a:pt x="91445" y="304949"/>
                    <a:pt x="95543" y="311439"/>
                  </a:cubicBezTo>
                  <a:cubicBezTo>
                    <a:pt x="102799" y="322195"/>
                    <a:pt x="107163" y="333600"/>
                    <a:pt x="108635" y="345652"/>
                  </a:cubicBezTo>
                  <a:cubicBezTo>
                    <a:pt x="110106" y="357705"/>
                    <a:pt x="108990" y="369871"/>
                    <a:pt x="105286" y="382152"/>
                  </a:cubicBezTo>
                  <a:cubicBezTo>
                    <a:pt x="104042" y="387042"/>
                    <a:pt x="101810" y="390826"/>
                    <a:pt x="98587" y="393506"/>
                  </a:cubicBezTo>
                  <a:cubicBezTo>
                    <a:pt x="95365" y="396186"/>
                    <a:pt x="91306" y="397684"/>
                    <a:pt x="86409" y="398002"/>
                  </a:cubicBezTo>
                  <a:cubicBezTo>
                    <a:pt x="76666" y="398510"/>
                    <a:pt x="66924" y="398713"/>
                    <a:pt x="57181" y="398611"/>
                  </a:cubicBezTo>
                  <a:cubicBezTo>
                    <a:pt x="53477" y="398586"/>
                    <a:pt x="47793" y="398637"/>
                    <a:pt x="40131" y="398764"/>
                  </a:cubicBezTo>
                  <a:cubicBezTo>
                    <a:pt x="32469" y="398891"/>
                    <a:pt x="26786" y="399246"/>
                    <a:pt x="23081" y="399831"/>
                  </a:cubicBezTo>
                  <a:cubicBezTo>
                    <a:pt x="20633" y="400199"/>
                    <a:pt x="18223" y="400224"/>
                    <a:pt x="15850" y="399907"/>
                  </a:cubicBezTo>
                  <a:cubicBezTo>
                    <a:pt x="13478" y="399589"/>
                    <a:pt x="11220" y="398548"/>
                    <a:pt x="9076" y="396783"/>
                  </a:cubicBezTo>
                  <a:cubicBezTo>
                    <a:pt x="5778" y="394458"/>
                    <a:pt x="4154" y="392249"/>
                    <a:pt x="4205" y="390153"/>
                  </a:cubicBezTo>
                  <a:cubicBezTo>
                    <a:pt x="4256" y="388058"/>
                    <a:pt x="5676" y="385391"/>
                    <a:pt x="8467" y="382152"/>
                  </a:cubicBezTo>
                  <a:cubicBezTo>
                    <a:pt x="9457" y="380336"/>
                    <a:pt x="10522" y="378482"/>
                    <a:pt x="11664" y="376589"/>
                  </a:cubicBezTo>
                  <a:cubicBezTo>
                    <a:pt x="12806" y="374697"/>
                    <a:pt x="13567" y="372691"/>
                    <a:pt x="13947" y="370570"/>
                  </a:cubicBezTo>
                  <a:cubicBezTo>
                    <a:pt x="14924" y="364804"/>
                    <a:pt x="15863" y="359114"/>
                    <a:pt x="16764" y="353501"/>
                  </a:cubicBezTo>
                  <a:cubicBezTo>
                    <a:pt x="17664" y="347887"/>
                    <a:pt x="18146" y="342198"/>
                    <a:pt x="18210" y="336432"/>
                  </a:cubicBezTo>
                  <a:cubicBezTo>
                    <a:pt x="18210" y="334248"/>
                    <a:pt x="18058" y="329625"/>
                    <a:pt x="17753" y="322564"/>
                  </a:cubicBezTo>
                  <a:cubicBezTo>
                    <a:pt x="17449" y="315503"/>
                    <a:pt x="16992" y="309965"/>
                    <a:pt x="16383" y="305952"/>
                  </a:cubicBezTo>
                  <a:cubicBezTo>
                    <a:pt x="13110" y="288947"/>
                    <a:pt x="10675" y="272970"/>
                    <a:pt x="9076" y="258022"/>
                  </a:cubicBezTo>
                  <a:cubicBezTo>
                    <a:pt x="7478" y="243074"/>
                    <a:pt x="8087" y="230603"/>
                    <a:pt x="10903" y="220608"/>
                  </a:cubicBezTo>
                  <a:cubicBezTo>
                    <a:pt x="12489" y="216074"/>
                    <a:pt x="14950" y="211578"/>
                    <a:pt x="18286" y="207121"/>
                  </a:cubicBezTo>
                  <a:cubicBezTo>
                    <a:pt x="21622" y="202663"/>
                    <a:pt x="25453" y="198015"/>
                    <a:pt x="29779" y="193176"/>
                  </a:cubicBezTo>
                  <a:cubicBezTo>
                    <a:pt x="32545" y="190153"/>
                    <a:pt x="34930" y="187512"/>
                    <a:pt x="36934" y="185251"/>
                  </a:cubicBezTo>
                  <a:cubicBezTo>
                    <a:pt x="38939" y="182991"/>
                    <a:pt x="40410" y="180959"/>
                    <a:pt x="41349" y="179155"/>
                  </a:cubicBezTo>
                  <a:cubicBezTo>
                    <a:pt x="43417" y="176742"/>
                    <a:pt x="44305" y="174254"/>
                    <a:pt x="44013" y="171692"/>
                  </a:cubicBezTo>
                  <a:cubicBezTo>
                    <a:pt x="43721" y="169129"/>
                    <a:pt x="42630" y="166344"/>
                    <a:pt x="40740" y="163336"/>
                  </a:cubicBezTo>
                  <a:cubicBezTo>
                    <a:pt x="36173" y="155527"/>
                    <a:pt x="32520" y="150029"/>
                    <a:pt x="29779" y="146841"/>
                  </a:cubicBezTo>
                  <a:cubicBezTo>
                    <a:pt x="27039" y="143653"/>
                    <a:pt x="23386" y="139309"/>
                    <a:pt x="18819" y="133810"/>
                  </a:cubicBezTo>
                  <a:cubicBezTo>
                    <a:pt x="14670" y="128540"/>
                    <a:pt x="11550" y="122926"/>
                    <a:pt x="9457" y="116970"/>
                  </a:cubicBezTo>
                  <a:cubicBezTo>
                    <a:pt x="7363" y="111014"/>
                    <a:pt x="5613" y="105248"/>
                    <a:pt x="4205" y="99673"/>
                  </a:cubicBezTo>
                  <a:cubicBezTo>
                    <a:pt x="2111" y="92091"/>
                    <a:pt x="817" y="84852"/>
                    <a:pt x="322" y="77956"/>
                  </a:cubicBezTo>
                  <a:cubicBezTo>
                    <a:pt x="-173" y="71059"/>
                    <a:pt x="-96" y="64278"/>
                    <a:pt x="551" y="57610"/>
                  </a:cubicBezTo>
                  <a:cubicBezTo>
                    <a:pt x="374" y="53241"/>
                    <a:pt x="1033" y="48263"/>
                    <a:pt x="2530" y="42675"/>
                  </a:cubicBezTo>
                  <a:cubicBezTo>
                    <a:pt x="4027" y="37087"/>
                    <a:pt x="7427" y="29670"/>
                    <a:pt x="12730" y="20425"/>
                  </a:cubicBezTo>
                  <a:cubicBezTo>
                    <a:pt x="14823" y="16538"/>
                    <a:pt x="17182" y="13490"/>
                    <a:pt x="19808" y="11281"/>
                  </a:cubicBezTo>
                  <a:cubicBezTo>
                    <a:pt x="22434" y="9071"/>
                    <a:pt x="25555" y="7242"/>
                    <a:pt x="29170" y="5794"/>
                  </a:cubicBezTo>
                  <a:cubicBezTo>
                    <a:pt x="32887" y="4156"/>
                    <a:pt x="35957" y="3622"/>
                    <a:pt x="38380" y="4194"/>
                  </a:cubicBezTo>
                  <a:cubicBezTo>
                    <a:pt x="40803" y="4765"/>
                    <a:pt x="42199" y="7128"/>
                    <a:pt x="42567" y="11281"/>
                  </a:cubicBezTo>
                  <a:cubicBezTo>
                    <a:pt x="43353" y="14405"/>
                    <a:pt x="43759" y="17758"/>
                    <a:pt x="43785" y="21339"/>
                  </a:cubicBezTo>
                  <a:cubicBezTo>
                    <a:pt x="43810" y="24920"/>
                    <a:pt x="44216" y="28273"/>
                    <a:pt x="45002" y="31397"/>
                  </a:cubicBezTo>
                  <a:cubicBezTo>
                    <a:pt x="46487" y="36439"/>
                    <a:pt x="49151" y="41748"/>
                    <a:pt x="52995" y="47323"/>
                  </a:cubicBezTo>
                  <a:cubicBezTo>
                    <a:pt x="56838" y="52898"/>
                    <a:pt x="60263" y="57750"/>
                    <a:pt x="63270" y="61877"/>
                  </a:cubicBezTo>
                  <a:cubicBezTo>
                    <a:pt x="69334" y="72939"/>
                    <a:pt x="76844" y="84344"/>
                    <a:pt x="85800" y="96091"/>
                  </a:cubicBezTo>
                  <a:cubicBezTo>
                    <a:pt x="94756" y="107839"/>
                    <a:pt x="103484" y="119396"/>
                    <a:pt x="111984" y="130762"/>
                  </a:cubicBezTo>
                  <a:lnTo>
                    <a:pt x="116855" y="136249"/>
                  </a:lnTo>
                  <a:cubicBezTo>
                    <a:pt x="119621" y="138687"/>
                    <a:pt x="122462" y="141415"/>
                    <a:pt x="125380" y="144433"/>
                  </a:cubicBezTo>
                  <a:cubicBezTo>
                    <a:pt x="128298" y="147450"/>
                    <a:pt x="131139" y="150756"/>
                    <a:pt x="133905" y="154351"/>
                  </a:cubicBezTo>
                  <a:cubicBezTo>
                    <a:pt x="139246" y="161357"/>
                    <a:pt x="143483" y="164939"/>
                    <a:pt x="146616" y="165095"/>
                  </a:cubicBezTo>
                  <a:cubicBezTo>
                    <a:pt x="149749" y="165251"/>
                    <a:pt x="152617" y="163267"/>
                    <a:pt x="155217" y="159143"/>
                  </a:cubicBezTo>
                  <a:cubicBezTo>
                    <a:pt x="161192" y="152314"/>
                    <a:pt x="164769" y="145252"/>
                    <a:pt x="165949" y="137957"/>
                  </a:cubicBezTo>
                  <a:cubicBezTo>
                    <a:pt x="167129" y="130662"/>
                    <a:pt x="164769" y="122778"/>
                    <a:pt x="158871" y="114303"/>
                  </a:cubicBezTo>
                  <a:cubicBezTo>
                    <a:pt x="156473" y="111128"/>
                    <a:pt x="154113" y="108639"/>
                    <a:pt x="151792" y="106835"/>
                  </a:cubicBezTo>
                  <a:cubicBezTo>
                    <a:pt x="149470" y="105032"/>
                    <a:pt x="146959" y="102848"/>
                    <a:pt x="144256" y="100282"/>
                  </a:cubicBezTo>
                  <a:cubicBezTo>
                    <a:pt x="137305" y="93920"/>
                    <a:pt x="132027" y="86985"/>
                    <a:pt x="128425" y="79480"/>
                  </a:cubicBezTo>
                  <a:cubicBezTo>
                    <a:pt x="124822" y="71974"/>
                    <a:pt x="122589" y="63668"/>
                    <a:pt x="121726" y="54562"/>
                  </a:cubicBezTo>
                  <a:cubicBezTo>
                    <a:pt x="121993" y="46040"/>
                    <a:pt x="125418" y="36719"/>
                    <a:pt x="132002" y="26597"/>
                  </a:cubicBezTo>
                  <a:cubicBezTo>
                    <a:pt x="138586" y="16475"/>
                    <a:pt x="144903" y="9134"/>
                    <a:pt x="150955" y="4575"/>
                  </a:cubicBezTo>
                  <a:cubicBezTo>
                    <a:pt x="155179" y="1451"/>
                    <a:pt x="158909" y="-73"/>
                    <a:pt x="162144" y="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3BF4B5A7-4545-43A2-958A-9469E78C7EEA}"/>
                </a:ext>
              </a:extLst>
            </p:cNvPr>
            <p:cNvSpPr/>
            <p:nvPr/>
          </p:nvSpPr>
          <p:spPr>
            <a:xfrm>
              <a:off x="2077244" y="2726605"/>
              <a:ext cx="38675" cy="38805"/>
            </a:xfrm>
            <a:custGeom>
              <a:avLst/>
              <a:gdLst/>
              <a:ahLst/>
              <a:cxnLst/>
              <a:rect l="l" t="t" r="r" b="b"/>
              <a:pathLst>
                <a:path w="38675" h="38805">
                  <a:moveTo>
                    <a:pt x="20158" y="108"/>
                  </a:moveTo>
                  <a:cubicBezTo>
                    <a:pt x="24692" y="538"/>
                    <a:pt x="28578" y="2408"/>
                    <a:pt x="31817" y="5719"/>
                  </a:cubicBezTo>
                  <a:cubicBezTo>
                    <a:pt x="35513" y="9027"/>
                    <a:pt x="37722" y="12562"/>
                    <a:pt x="38446" y="16324"/>
                  </a:cubicBezTo>
                  <a:cubicBezTo>
                    <a:pt x="39170" y="20086"/>
                    <a:pt x="38179" y="24227"/>
                    <a:pt x="35474" y="28747"/>
                  </a:cubicBezTo>
                  <a:cubicBezTo>
                    <a:pt x="33633" y="31688"/>
                    <a:pt x="31525" y="33834"/>
                    <a:pt x="29150" y="35185"/>
                  </a:cubicBezTo>
                  <a:cubicBezTo>
                    <a:pt x="26775" y="36536"/>
                    <a:pt x="24210" y="37622"/>
                    <a:pt x="21454" y="38442"/>
                  </a:cubicBezTo>
                  <a:cubicBezTo>
                    <a:pt x="19257" y="39064"/>
                    <a:pt x="16793" y="38888"/>
                    <a:pt x="14062" y="37915"/>
                  </a:cubicBezTo>
                  <a:cubicBezTo>
                    <a:pt x="11332" y="36941"/>
                    <a:pt x="8715" y="35097"/>
                    <a:pt x="6213" y="32383"/>
                  </a:cubicBezTo>
                  <a:cubicBezTo>
                    <a:pt x="3788" y="29933"/>
                    <a:pt x="2086" y="27409"/>
                    <a:pt x="1108" y="24808"/>
                  </a:cubicBezTo>
                  <a:cubicBezTo>
                    <a:pt x="130" y="22207"/>
                    <a:pt x="-200" y="19682"/>
                    <a:pt x="117" y="17233"/>
                  </a:cubicBezTo>
                  <a:cubicBezTo>
                    <a:pt x="333" y="14771"/>
                    <a:pt x="969" y="12272"/>
                    <a:pt x="2023" y="9734"/>
                  </a:cubicBezTo>
                  <a:cubicBezTo>
                    <a:pt x="3077" y="7197"/>
                    <a:pt x="5083" y="4848"/>
                    <a:pt x="8042" y="2690"/>
                  </a:cubicBezTo>
                  <a:cubicBezTo>
                    <a:pt x="11586" y="538"/>
                    <a:pt x="15624" y="-322"/>
                    <a:pt x="20158" y="10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F8FCF2A-49D4-4D72-B08A-31F846E0BAB1}"/>
                </a:ext>
              </a:extLst>
            </p:cNvPr>
            <p:cNvSpPr/>
            <p:nvPr/>
          </p:nvSpPr>
          <p:spPr>
            <a:xfrm>
              <a:off x="1106349" y="2976425"/>
              <a:ext cx="39711" cy="39323"/>
            </a:xfrm>
            <a:custGeom>
              <a:avLst/>
              <a:gdLst/>
              <a:ahLst/>
              <a:cxnLst/>
              <a:rect l="l" t="t" r="r" b="b"/>
              <a:pathLst>
                <a:path w="39711" h="39323">
                  <a:moveTo>
                    <a:pt x="18156" y="306"/>
                  </a:moveTo>
                  <a:cubicBezTo>
                    <a:pt x="20880" y="-278"/>
                    <a:pt x="23603" y="-26"/>
                    <a:pt x="26327" y="1063"/>
                  </a:cubicBezTo>
                  <a:cubicBezTo>
                    <a:pt x="29051" y="2152"/>
                    <a:pt x="31774" y="3924"/>
                    <a:pt x="34498" y="6379"/>
                  </a:cubicBezTo>
                  <a:cubicBezTo>
                    <a:pt x="38670" y="11452"/>
                    <a:pt x="40338" y="16791"/>
                    <a:pt x="39503" y="22395"/>
                  </a:cubicBezTo>
                  <a:cubicBezTo>
                    <a:pt x="38667" y="28000"/>
                    <a:pt x="35789" y="32580"/>
                    <a:pt x="30866" y="36135"/>
                  </a:cubicBezTo>
                  <a:cubicBezTo>
                    <a:pt x="27374" y="38580"/>
                    <a:pt x="23313" y="39619"/>
                    <a:pt x="18686" y="39251"/>
                  </a:cubicBezTo>
                  <a:cubicBezTo>
                    <a:pt x="14058" y="38884"/>
                    <a:pt x="9846" y="37036"/>
                    <a:pt x="6051" y="33706"/>
                  </a:cubicBezTo>
                  <a:cubicBezTo>
                    <a:pt x="2427" y="30113"/>
                    <a:pt x="432" y="26368"/>
                    <a:pt x="65" y="22471"/>
                  </a:cubicBezTo>
                  <a:cubicBezTo>
                    <a:pt x="-301" y="18575"/>
                    <a:pt x="887" y="14222"/>
                    <a:pt x="3630" y="9415"/>
                  </a:cubicBezTo>
                  <a:cubicBezTo>
                    <a:pt x="5748" y="6189"/>
                    <a:pt x="8018" y="3987"/>
                    <a:pt x="10439" y="2811"/>
                  </a:cubicBezTo>
                  <a:cubicBezTo>
                    <a:pt x="12860" y="1634"/>
                    <a:pt x="15432" y="799"/>
                    <a:pt x="18156" y="30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837AF8F-CD5C-493B-915B-C47AAD767DC3}"/>
                </a:ext>
              </a:extLst>
            </p:cNvPr>
            <p:cNvSpPr/>
            <p:nvPr/>
          </p:nvSpPr>
          <p:spPr>
            <a:xfrm>
              <a:off x="1866046" y="2976423"/>
              <a:ext cx="36675" cy="35680"/>
            </a:xfrm>
            <a:custGeom>
              <a:avLst/>
              <a:gdLst/>
              <a:ahLst/>
              <a:cxnLst/>
              <a:rect l="l" t="t" r="r" b="b"/>
              <a:pathLst>
                <a:path w="36675" h="35680">
                  <a:moveTo>
                    <a:pt x="16623" y="308"/>
                  </a:moveTo>
                  <a:cubicBezTo>
                    <a:pt x="19089" y="-263"/>
                    <a:pt x="21632" y="-38"/>
                    <a:pt x="24250" y="984"/>
                  </a:cubicBezTo>
                  <a:cubicBezTo>
                    <a:pt x="26869" y="2006"/>
                    <a:pt x="29411" y="3594"/>
                    <a:pt x="31878" y="5748"/>
                  </a:cubicBezTo>
                  <a:cubicBezTo>
                    <a:pt x="35766" y="10470"/>
                    <a:pt x="37291" y="15381"/>
                    <a:pt x="36453" y="20481"/>
                  </a:cubicBezTo>
                  <a:cubicBezTo>
                    <a:pt x="35614" y="25581"/>
                    <a:pt x="32869" y="29736"/>
                    <a:pt x="28216" y="32947"/>
                  </a:cubicBezTo>
                  <a:cubicBezTo>
                    <a:pt x="25026" y="35082"/>
                    <a:pt x="21339" y="35966"/>
                    <a:pt x="17157" y="35600"/>
                  </a:cubicBezTo>
                  <a:cubicBezTo>
                    <a:pt x="12974" y="35234"/>
                    <a:pt x="9135" y="33544"/>
                    <a:pt x="5639" y="30530"/>
                  </a:cubicBezTo>
                  <a:cubicBezTo>
                    <a:pt x="2297" y="27243"/>
                    <a:pt x="441" y="23843"/>
                    <a:pt x="73" y="20330"/>
                  </a:cubicBezTo>
                  <a:cubicBezTo>
                    <a:pt x="-296" y="16817"/>
                    <a:pt x="746" y="12963"/>
                    <a:pt x="3199" y="8770"/>
                  </a:cubicBezTo>
                  <a:cubicBezTo>
                    <a:pt x="5322" y="5849"/>
                    <a:pt x="7483" y="3834"/>
                    <a:pt x="9682" y="2726"/>
                  </a:cubicBezTo>
                  <a:cubicBezTo>
                    <a:pt x="11881" y="1618"/>
                    <a:pt x="14195" y="812"/>
                    <a:pt x="16623" y="30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F26279B-A552-4EFF-A851-213DC31C9D6A}"/>
                </a:ext>
              </a:extLst>
            </p:cNvPr>
            <p:cNvSpPr/>
            <p:nvPr/>
          </p:nvSpPr>
          <p:spPr>
            <a:xfrm>
              <a:off x="1814722" y="2977336"/>
              <a:ext cx="35449" cy="33852"/>
            </a:xfrm>
            <a:custGeom>
              <a:avLst/>
              <a:gdLst/>
              <a:ahLst/>
              <a:cxnLst/>
              <a:rect l="l" t="t" r="r" b="b"/>
              <a:pathLst>
                <a:path w="35449" h="33852">
                  <a:moveTo>
                    <a:pt x="17769" y="0"/>
                  </a:moveTo>
                  <a:cubicBezTo>
                    <a:pt x="24561" y="0"/>
                    <a:pt x="29224" y="1813"/>
                    <a:pt x="31759" y="5439"/>
                  </a:cubicBezTo>
                  <a:cubicBezTo>
                    <a:pt x="33066" y="7756"/>
                    <a:pt x="34108" y="10073"/>
                    <a:pt x="34886" y="12390"/>
                  </a:cubicBezTo>
                  <a:cubicBezTo>
                    <a:pt x="35665" y="14707"/>
                    <a:pt x="35636" y="17629"/>
                    <a:pt x="34800" y="21155"/>
                  </a:cubicBezTo>
                  <a:cubicBezTo>
                    <a:pt x="33571" y="25914"/>
                    <a:pt x="31467" y="29239"/>
                    <a:pt x="28489" y="31128"/>
                  </a:cubicBezTo>
                  <a:cubicBezTo>
                    <a:pt x="25511" y="33017"/>
                    <a:pt x="21735" y="33923"/>
                    <a:pt x="17160" y="33848"/>
                  </a:cubicBezTo>
                  <a:cubicBezTo>
                    <a:pt x="12763" y="33747"/>
                    <a:pt x="8936" y="32437"/>
                    <a:pt x="5679" y="29919"/>
                  </a:cubicBezTo>
                  <a:cubicBezTo>
                    <a:pt x="2423" y="27400"/>
                    <a:pt x="573" y="24277"/>
                    <a:pt x="129" y="20550"/>
                  </a:cubicBezTo>
                  <a:cubicBezTo>
                    <a:pt x="-430" y="13876"/>
                    <a:pt x="837" y="8789"/>
                    <a:pt x="3930" y="5288"/>
                  </a:cubicBezTo>
                  <a:cubicBezTo>
                    <a:pt x="7022" y="1788"/>
                    <a:pt x="11635" y="25"/>
                    <a:pt x="17769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55BB5E8-4BD4-4685-B534-5E1E9F4CB57C}"/>
                </a:ext>
              </a:extLst>
            </p:cNvPr>
            <p:cNvSpPr/>
            <p:nvPr/>
          </p:nvSpPr>
          <p:spPr>
            <a:xfrm>
              <a:off x="2097801" y="2977332"/>
              <a:ext cx="35825" cy="34070"/>
            </a:xfrm>
            <a:custGeom>
              <a:avLst/>
              <a:gdLst/>
              <a:ahLst/>
              <a:cxnLst/>
              <a:rect l="l" t="t" r="r" b="b"/>
              <a:pathLst>
                <a:path w="35825" h="34070">
                  <a:moveTo>
                    <a:pt x="18118" y="9"/>
                  </a:moveTo>
                  <a:cubicBezTo>
                    <a:pt x="22410" y="-93"/>
                    <a:pt x="26017" y="718"/>
                    <a:pt x="28938" y="2442"/>
                  </a:cubicBezTo>
                  <a:cubicBezTo>
                    <a:pt x="31859" y="4165"/>
                    <a:pt x="33942" y="7409"/>
                    <a:pt x="35187" y="12173"/>
                  </a:cubicBezTo>
                  <a:cubicBezTo>
                    <a:pt x="36012" y="15734"/>
                    <a:pt x="36038" y="18649"/>
                    <a:pt x="35263" y="20917"/>
                  </a:cubicBezTo>
                  <a:cubicBezTo>
                    <a:pt x="34488" y="23185"/>
                    <a:pt x="33447" y="25339"/>
                    <a:pt x="32139" y="27379"/>
                  </a:cubicBezTo>
                  <a:cubicBezTo>
                    <a:pt x="30615" y="29787"/>
                    <a:pt x="28633" y="31510"/>
                    <a:pt x="26195" y="32549"/>
                  </a:cubicBezTo>
                  <a:cubicBezTo>
                    <a:pt x="23757" y="33589"/>
                    <a:pt x="20861" y="34095"/>
                    <a:pt x="17508" y="34070"/>
                  </a:cubicBezTo>
                  <a:cubicBezTo>
                    <a:pt x="11311" y="34095"/>
                    <a:pt x="6637" y="32372"/>
                    <a:pt x="3487" y="28900"/>
                  </a:cubicBezTo>
                  <a:cubicBezTo>
                    <a:pt x="338" y="25428"/>
                    <a:pt x="-678" y="20055"/>
                    <a:pt x="439" y="12782"/>
                  </a:cubicBezTo>
                  <a:cubicBezTo>
                    <a:pt x="1138" y="9056"/>
                    <a:pt x="3094" y="6015"/>
                    <a:pt x="6307" y="3658"/>
                  </a:cubicBezTo>
                  <a:cubicBezTo>
                    <a:pt x="9520" y="1301"/>
                    <a:pt x="13457" y="85"/>
                    <a:pt x="18118" y="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B97E0DE-6F7D-4114-82E5-6FF837FCE5BE}"/>
                </a:ext>
              </a:extLst>
            </p:cNvPr>
            <p:cNvSpPr/>
            <p:nvPr/>
          </p:nvSpPr>
          <p:spPr>
            <a:xfrm>
              <a:off x="2098003" y="3027772"/>
              <a:ext cx="36276" cy="35752"/>
            </a:xfrm>
            <a:custGeom>
              <a:avLst/>
              <a:gdLst/>
              <a:ahLst/>
              <a:cxnLst/>
              <a:rect l="l" t="t" r="r" b="b"/>
              <a:pathLst>
                <a:path w="36276" h="35752">
                  <a:moveTo>
                    <a:pt x="19134" y="168"/>
                  </a:moveTo>
                  <a:cubicBezTo>
                    <a:pt x="23249" y="715"/>
                    <a:pt x="26906" y="2518"/>
                    <a:pt x="30107" y="5578"/>
                  </a:cubicBezTo>
                  <a:cubicBezTo>
                    <a:pt x="33523" y="8867"/>
                    <a:pt x="35530" y="12194"/>
                    <a:pt x="36127" y="15560"/>
                  </a:cubicBezTo>
                  <a:cubicBezTo>
                    <a:pt x="36724" y="18925"/>
                    <a:pt x="35530" y="22709"/>
                    <a:pt x="32545" y="26912"/>
                  </a:cubicBezTo>
                  <a:cubicBezTo>
                    <a:pt x="30742" y="29859"/>
                    <a:pt x="28862" y="31890"/>
                    <a:pt x="26906" y="33008"/>
                  </a:cubicBezTo>
                  <a:cubicBezTo>
                    <a:pt x="24951" y="34125"/>
                    <a:pt x="22766" y="34938"/>
                    <a:pt x="20353" y="35446"/>
                  </a:cubicBezTo>
                  <a:cubicBezTo>
                    <a:pt x="17623" y="36018"/>
                    <a:pt x="15007" y="35789"/>
                    <a:pt x="12505" y="34760"/>
                  </a:cubicBezTo>
                  <a:cubicBezTo>
                    <a:pt x="10003" y="33732"/>
                    <a:pt x="7539" y="32132"/>
                    <a:pt x="5113" y="29960"/>
                  </a:cubicBezTo>
                  <a:cubicBezTo>
                    <a:pt x="973" y="25465"/>
                    <a:pt x="-653" y="20588"/>
                    <a:pt x="236" y="15331"/>
                  </a:cubicBezTo>
                  <a:cubicBezTo>
                    <a:pt x="1126" y="10074"/>
                    <a:pt x="3767" y="5807"/>
                    <a:pt x="8161" y="2531"/>
                  </a:cubicBezTo>
                  <a:cubicBezTo>
                    <a:pt x="11362" y="410"/>
                    <a:pt x="15019" y="-378"/>
                    <a:pt x="19134" y="16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ABB835D-6714-4ECE-B9A1-09AE40170267}"/>
              </a:ext>
            </a:extLst>
          </p:cNvPr>
          <p:cNvGrpSpPr/>
          <p:nvPr/>
        </p:nvGrpSpPr>
        <p:grpSpPr>
          <a:xfrm>
            <a:off x="3135529" y="2706664"/>
            <a:ext cx="944732" cy="448229"/>
            <a:chOff x="4180704" y="2465886"/>
            <a:chExt cx="1259643" cy="597638"/>
          </a:xfrm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FBCF933-A409-46E7-B6F2-D05E4AA8DF72}"/>
                </a:ext>
              </a:extLst>
            </p:cNvPr>
            <p:cNvSpPr/>
            <p:nvPr/>
          </p:nvSpPr>
          <p:spPr>
            <a:xfrm>
              <a:off x="4835523" y="2465886"/>
              <a:ext cx="39076" cy="38339"/>
            </a:xfrm>
            <a:custGeom>
              <a:avLst/>
              <a:gdLst/>
              <a:ahLst/>
              <a:cxnLst/>
              <a:rect l="l" t="t" r="r" b="b"/>
              <a:pathLst>
                <a:path w="39076" h="38339">
                  <a:moveTo>
                    <a:pt x="19588" y="0"/>
                  </a:moveTo>
                  <a:cubicBezTo>
                    <a:pt x="23263" y="0"/>
                    <a:pt x="26407" y="457"/>
                    <a:pt x="29018" y="1369"/>
                  </a:cubicBezTo>
                  <a:cubicBezTo>
                    <a:pt x="31629" y="2282"/>
                    <a:pt x="33555" y="3651"/>
                    <a:pt x="34797" y="5476"/>
                  </a:cubicBezTo>
                  <a:cubicBezTo>
                    <a:pt x="36395" y="8112"/>
                    <a:pt x="37612" y="10748"/>
                    <a:pt x="38449" y="13385"/>
                  </a:cubicBezTo>
                  <a:cubicBezTo>
                    <a:pt x="39286" y="16021"/>
                    <a:pt x="39286" y="19266"/>
                    <a:pt x="38448" y="23119"/>
                  </a:cubicBezTo>
                  <a:cubicBezTo>
                    <a:pt x="36914" y="29076"/>
                    <a:pt x="34506" y="33132"/>
                    <a:pt x="31223" y="35287"/>
                  </a:cubicBezTo>
                  <a:cubicBezTo>
                    <a:pt x="27940" y="37442"/>
                    <a:pt x="23859" y="38456"/>
                    <a:pt x="18979" y="38329"/>
                  </a:cubicBezTo>
                  <a:cubicBezTo>
                    <a:pt x="14239" y="38164"/>
                    <a:pt x="10031" y="36516"/>
                    <a:pt x="6355" y="33386"/>
                  </a:cubicBezTo>
                  <a:cubicBezTo>
                    <a:pt x="2679" y="30255"/>
                    <a:pt x="601" y="26630"/>
                    <a:pt x="119" y="22511"/>
                  </a:cubicBezTo>
                  <a:cubicBezTo>
                    <a:pt x="-440" y="15185"/>
                    <a:pt x="980" y="9608"/>
                    <a:pt x="4377" y="5780"/>
                  </a:cubicBezTo>
                  <a:cubicBezTo>
                    <a:pt x="7774" y="1952"/>
                    <a:pt x="12844" y="26"/>
                    <a:pt x="19588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A872D86-C271-4182-AD8B-6E6689129391}"/>
                </a:ext>
              </a:extLst>
            </p:cNvPr>
            <p:cNvSpPr/>
            <p:nvPr/>
          </p:nvSpPr>
          <p:spPr>
            <a:xfrm>
              <a:off x="4939259" y="2479071"/>
              <a:ext cx="186765" cy="458042"/>
            </a:xfrm>
            <a:custGeom>
              <a:avLst/>
              <a:gdLst/>
              <a:ahLst/>
              <a:cxnLst/>
              <a:rect l="l" t="t" r="r" b="b"/>
              <a:pathLst>
                <a:path w="186765" h="458042">
                  <a:moveTo>
                    <a:pt x="148073" y="74"/>
                  </a:moveTo>
                  <a:cubicBezTo>
                    <a:pt x="152940" y="480"/>
                    <a:pt x="157046" y="1954"/>
                    <a:pt x="160392" y="4494"/>
                  </a:cubicBezTo>
                  <a:cubicBezTo>
                    <a:pt x="163523" y="7046"/>
                    <a:pt x="165018" y="10475"/>
                    <a:pt x="164879" y="14781"/>
                  </a:cubicBezTo>
                  <a:cubicBezTo>
                    <a:pt x="164740" y="19086"/>
                    <a:pt x="164258" y="23582"/>
                    <a:pt x="163434" y="28268"/>
                  </a:cubicBezTo>
                  <a:cubicBezTo>
                    <a:pt x="163231" y="30719"/>
                    <a:pt x="161812" y="32827"/>
                    <a:pt x="159176" y="34593"/>
                  </a:cubicBezTo>
                  <a:cubicBezTo>
                    <a:pt x="156539" y="36358"/>
                    <a:pt x="152078" y="37704"/>
                    <a:pt x="145791" y="38631"/>
                  </a:cubicBezTo>
                  <a:cubicBezTo>
                    <a:pt x="133142" y="40444"/>
                    <a:pt x="119961" y="41534"/>
                    <a:pt x="106247" y="41901"/>
                  </a:cubicBezTo>
                  <a:cubicBezTo>
                    <a:pt x="92533" y="42269"/>
                    <a:pt x="79352" y="41990"/>
                    <a:pt x="66703" y="41066"/>
                  </a:cubicBezTo>
                  <a:cubicBezTo>
                    <a:pt x="61418" y="40914"/>
                    <a:pt x="56018" y="41674"/>
                    <a:pt x="50505" y="43345"/>
                  </a:cubicBezTo>
                  <a:cubicBezTo>
                    <a:pt x="44992" y="45017"/>
                    <a:pt x="40049" y="46688"/>
                    <a:pt x="35676" y="48359"/>
                  </a:cubicBezTo>
                  <a:cubicBezTo>
                    <a:pt x="34117" y="49005"/>
                    <a:pt x="32824" y="49993"/>
                    <a:pt x="31798" y="51322"/>
                  </a:cubicBezTo>
                  <a:cubicBezTo>
                    <a:pt x="30771" y="52652"/>
                    <a:pt x="30239" y="54095"/>
                    <a:pt x="30201" y="55653"/>
                  </a:cubicBezTo>
                  <a:cubicBezTo>
                    <a:pt x="30581" y="56944"/>
                    <a:pt x="31493" y="58312"/>
                    <a:pt x="32938" y="59755"/>
                  </a:cubicBezTo>
                  <a:cubicBezTo>
                    <a:pt x="34383" y="61199"/>
                    <a:pt x="35904" y="62263"/>
                    <a:pt x="37501" y="62946"/>
                  </a:cubicBezTo>
                  <a:cubicBezTo>
                    <a:pt x="39985" y="63845"/>
                    <a:pt x="42622" y="64478"/>
                    <a:pt x="45410" y="64846"/>
                  </a:cubicBezTo>
                  <a:cubicBezTo>
                    <a:pt x="48198" y="65213"/>
                    <a:pt x="50835" y="65390"/>
                    <a:pt x="53319" y="65377"/>
                  </a:cubicBezTo>
                  <a:cubicBezTo>
                    <a:pt x="57912" y="65370"/>
                    <a:pt x="65625" y="65250"/>
                    <a:pt x="76459" y="65017"/>
                  </a:cubicBezTo>
                  <a:cubicBezTo>
                    <a:pt x="87294" y="64785"/>
                    <a:pt x="98027" y="64484"/>
                    <a:pt x="108658" y="64117"/>
                  </a:cubicBezTo>
                  <a:cubicBezTo>
                    <a:pt x="119290" y="63749"/>
                    <a:pt x="126598" y="63359"/>
                    <a:pt x="130582" y="62946"/>
                  </a:cubicBezTo>
                  <a:cubicBezTo>
                    <a:pt x="137021" y="62478"/>
                    <a:pt x="143003" y="63417"/>
                    <a:pt x="148529" y="65763"/>
                  </a:cubicBezTo>
                  <a:cubicBezTo>
                    <a:pt x="154055" y="68110"/>
                    <a:pt x="158821" y="71029"/>
                    <a:pt x="162826" y="74521"/>
                  </a:cubicBezTo>
                  <a:cubicBezTo>
                    <a:pt x="165525" y="76211"/>
                    <a:pt x="167579" y="78776"/>
                    <a:pt x="168986" y="82218"/>
                  </a:cubicBezTo>
                  <a:cubicBezTo>
                    <a:pt x="170392" y="85659"/>
                    <a:pt x="171381" y="88987"/>
                    <a:pt x="171951" y="92200"/>
                  </a:cubicBezTo>
                  <a:cubicBezTo>
                    <a:pt x="172889" y="100429"/>
                    <a:pt x="173751" y="108659"/>
                    <a:pt x="174537" y="116889"/>
                  </a:cubicBezTo>
                  <a:cubicBezTo>
                    <a:pt x="175323" y="125118"/>
                    <a:pt x="175880" y="133348"/>
                    <a:pt x="176210" y="141577"/>
                  </a:cubicBezTo>
                  <a:cubicBezTo>
                    <a:pt x="177211" y="161148"/>
                    <a:pt x="178707" y="180833"/>
                    <a:pt x="180697" y="200632"/>
                  </a:cubicBezTo>
                  <a:cubicBezTo>
                    <a:pt x="182687" y="220432"/>
                    <a:pt x="184639" y="239964"/>
                    <a:pt x="186554" y="259230"/>
                  </a:cubicBezTo>
                  <a:cubicBezTo>
                    <a:pt x="187201" y="268400"/>
                    <a:pt x="186365" y="277340"/>
                    <a:pt x="184044" y="286053"/>
                  </a:cubicBezTo>
                  <a:cubicBezTo>
                    <a:pt x="181724" y="294765"/>
                    <a:pt x="177693" y="303096"/>
                    <a:pt x="171951" y="311046"/>
                  </a:cubicBezTo>
                  <a:cubicBezTo>
                    <a:pt x="165323" y="319797"/>
                    <a:pt x="158352" y="327594"/>
                    <a:pt x="151039" y="334440"/>
                  </a:cubicBezTo>
                  <a:cubicBezTo>
                    <a:pt x="143725" y="341285"/>
                    <a:pt x="135690" y="347711"/>
                    <a:pt x="126932" y="353718"/>
                  </a:cubicBezTo>
                  <a:cubicBezTo>
                    <a:pt x="122661" y="356423"/>
                    <a:pt x="118884" y="359395"/>
                    <a:pt x="115601" y="362634"/>
                  </a:cubicBezTo>
                  <a:cubicBezTo>
                    <a:pt x="112318" y="365872"/>
                    <a:pt x="109606" y="369606"/>
                    <a:pt x="107464" y="373835"/>
                  </a:cubicBezTo>
                  <a:cubicBezTo>
                    <a:pt x="105499" y="377175"/>
                    <a:pt x="104561" y="380401"/>
                    <a:pt x="104650" y="383512"/>
                  </a:cubicBezTo>
                  <a:cubicBezTo>
                    <a:pt x="104739" y="386624"/>
                    <a:pt x="104866" y="389697"/>
                    <a:pt x="105030" y="392733"/>
                  </a:cubicBezTo>
                  <a:cubicBezTo>
                    <a:pt x="104980" y="396657"/>
                    <a:pt x="104929" y="400543"/>
                    <a:pt x="104878" y="404391"/>
                  </a:cubicBezTo>
                  <a:cubicBezTo>
                    <a:pt x="104828" y="408239"/>
                    <a:pt x="105081" y="412278"/>
                    <a:pt x="105639" y="416507"/>
                  </a:cubicBezTo>
                  <a:cubicBezTo>
                    <a:pt x="106564" y="422286"/>
                    <a:pt x="106539" y="428712"/>
                    <a:pt x="105563" y="435786"/>
                  </a:cubicBezTo>
                  <a:cubicBezTo>
                    <a:pt x="104587" y="442860"/>
                    <a:pt x="100759" y="448829"/>
                    <a:pt x="94080" y="453693"/>
                  </a:cubicBezTo>
                  <a:cubicBezTo>
                    <a:pt x="88985" y="456474"/>
                    <a:pt x="81532" y="457922"/>
                    <a:pt x="71722" y="458036"/>
                  </a:cubicBezTo>
                  <a:cubicBezTo>
                    <a:pt x="61912" y="458150"/>
                    <a:pt x="54764" y="456703"/>
                    <a:pt x="50277" y="453693"/>
                  </a:cubicBezTo>
                  <a:cubicBezTo>
                    <a:pt x="47096" y="451242"/>
                    <a:pt x="44333" y="448219"/>
                    <a:pt x="41988" y="444625"/>
                  </a:cubicBezTo>
                  <a:cubicBezTo>
                    <a:pt x="39643" y="441031"/>
                    <a:pt x="38553" y="436941"/>
                    <a:pt x="38718" y="432357"/>
                  </a:cubicBezTo>
                  <a:cubicBezTo>
                    <a:pt x="38908" y="425880"/>
                    <a:pt x="39288" y="419631"/>
                    <a:pt x="39859" y="413611"/>
                  </a:cubicBezTo>
                  <a:cubicBezTo>
                    <a:pt x="40429" y="407592"/>
                    <a:pt x="41874" y="402258"/>
                    <a:pt x="44193" y="397609"/>
                  </a:cubicBezTo>
                  <a:cubicBezTo>
                    <a:pt x="46652" y="391818"/>
                    <a:pt x="49491" y="386332"/>
                    <a:pt x="52710" y="381150"/>
                  </a:cubicBezTo>
                  <a:cubicBezTo>
                    <a:pt x="55930" y="375969"/>
                    <a:pt x="59377" y="371092"/>
                    <a:pt x="63053" y="366520"/>
                  </a:cubicBezTo>
                  <a:cubicBezTo>
                    <a:pt x="70277" y="358747"/>
                    <a:pt x="78338" y="352042"/>
                    <a:pt x="87236" y="346403"/>
                  </a:cubicBezTo>
                  <a:cubicBezTo>
                    <a:pt x="96133" y="340764"/>
                    <a:pt x="104498" y="335278"/>
                    <a:pt x="112331" y="329944"/>
                  </a:cubicBezTo>
                  <a:cubicBezTo>
                    <a:pt x="114524" y="328445"/>
                    <a:pt x="116830" y="327023"/>
                    <a:pt x="119251" y="325677"/>
                  </a:cubicBezTo>
                  <a:cubicBezTo>
                    <a:pt x="121672" y="324330"/>
                    <a:pt x="123827" y="322908"/>
                    <a:pt x="125715" y="321409"/>
                  </a:cubicBezTo>
                  <a:cubicBezTo>
                    <a:pt x="128820" y="317498"/>
                    <a:pt x="132344" y="314043"/>
                    <a:pt x="136285" y="311046"/>
                  </a:cubicBezTo>
                  <a:cubicBezTo>
                    <a:pt x="140227" y="308049"/>
                    <a:pt x="144207" y="305204"/>
                    <a:pt x="148225" y="302512"/>
                  </a:cubicBezTo>
                  <a:cubicBezTo>
                    <a:pt x="154296" y="298829"/>
                    <a:pt x="158732" y="294155"/>
                    <a:pt x="161533" y="288491"/>
                  </a:cubicBezTo>
                  <a:cubicBezTo>
                    <a:pt x="164334" y="282827"/>
                    <a:pt x="165576" y="276324"/>
                    <a:pt x="165259" y="268984"/>
                  </a:cubicBezTo>
                  <a:cubicBezTo>
                    <a:pt x="164676" y="265987"/>
                    <a:pt x="164321" y="263142"/>
                    <a:pt x="164195" y="260449"/>
                  </a:cubicBezTo>
                  <a:cubicBezTo>
                    <a:pt x="164068" y="257757"/>
                    <a:pt x="164017" y="254912"/>
                    <a:pt x="164043" y="251915"/>
                  </a:cubicBezTo>
                  <a:cubicBezTo>
                    <a:pt x="163865" y="239837"/>
                    <a:pt x="161482" y="227264"/>
                    <a:pt x="156894" y="214196"/>
                  </a:cubicBezTo>
                  <a:cubicBezTo>
                    <a:pt x="152306" y="201128"/>
                    <a:pt x="146577" y="190536"/>
                    <a:pt x="139708" y="182421"/>
                  </a:cubicBezTo>
                  <a:cubicBezTo>
                    <a:pt x="136983" y="179042"/>
                    <a:pt x="134068" y="176350"/>
                    <a:pt x="130962" y="174343"/>
                  </a:cubicBezTo>
                  <a:cubicBezTo>
                    <a:pt x="127857" y="172337"/>
                    <a:pt x="124486" y="171168"/>
                    <a:pt x="120848" y="170838"/>
                  </a:cubicBezTo>
                  <a:cubicBezTo>
                    <a:pt x="111634" y="170445"/>
                    <a:pt x="101165" y="170013"/>
                    <a:pt x="89441" y="169543"/>
                  </a:cubicBezTo>
                  <a:cubicBezTo>
                    <a:pt x="77717" y="169073"/>
                    <a:pt x="67096" y="169098"/>
                    <a:pt x="57577" y="169619"/>
                  </a:cubicBezTo>
                  <a:cubicBezTo>
                    <a:pt x="48997" y="170013"/>
                    <a:pt x="40758" y="169378"/>
                    <a:pt x="32862" y="167714"/>
                  </a:cubicBezTo>
                  <a:cubicBezTo>
                    <a:pt x="24966" y="166050"/>
                    <a:pt x="17792" y="162825"/>
                    <a:pt x="11341" y="158037"/>
                  </a:cubicBezTo>
                  <a:cubicBezTo>
                    <a:pt x="9491" y="156729"/>
                    <a:pt x="7868" y="154773"/>
                    <a:pt x="6474" y="152169"/>
                  </a:cubicBezTo>
                  <a:cubicBezTo>
                    <a:pt x="5080" y="149566"/>
                    <a:pt x="4066" y="146848"/>
                    <a:pt x="3432" y="144016"/>
                  </a:cubicBezTo>
                  <a:cubicBezTo>
                    <a:pt x="2219" y="139929"/>
                    <a:pt x="1333" y="131711"/>
                    <a:pt x="773" y="119362"/>
                  </a:cubicBezTo>
                  <a:cubicBezTo>
                    <a:pt x="213" y="107013"/>
                    <a:pt x="-42" y="94328"/>
                    <a:pt x="6" y="81306"/>
                  </a:cubicBezTo>
                  <a:cubicBezTo>
                    <a:pt x="55" y="68284"/>
                    <a:pt x="386" y="58720"/>
                    <a:pt x="999" y="52614"/>
                  </a:cubicBezTo>
                  <a:cubicBezTo>
                    <a:pt x="1911" y="41697"/>
                    <a:pt x="4801" y="32641"/>
                    <a:pt x="9668" y="25444"/>
                  </a:cubicBezTo>
                  <a:cubicBezTo>
                    <a:pt x="14535" y="18247"/>
                    <a:pt x="23204" y="14515"/>
                    <a:pt x="35676" y="14247"/>
                  </a:cubicBezTo>
                  <a:cubicBezTo>
                    <a:pt x="41553" y="13976"/>
                    <a:pt x="49605" y="14721"/>
                    <a:pt x="59831" y="16482"/>
                  </a:cubicBezTo>
                  <a:cubicBezTo>
                    <a:pt x="70057" y="18243"/>
                    <a:pt x="80046" y="20208"/>
                    <a:pt x="89799" y="22375"/>
                  </a:cubicBezTo>
                  <a:cubicBezTo>
                    <a:pt x="99551" y="24543"/>
                    <a:pt x="106656" y="26101"/>
                    <a:pt x="111114" y="27049"/>
                  </a:cubicBezTo>
                  <a:cubicBezTo>
                    <a:pt x="116666" y="28611"/>
                    <a:pt x="120772" y="29144"/>
                    <a:pt x="123434" y="28649"/>
                  </a:cubicBezTo>
                  <a:cubicBezTo>
                    <a:pt x="126095" y="28154"/>
                    <a:pt x="128681" y="24572"/>
                    <a:pt x="131190" y="17905"/>
                  </a:cubicBezTo>
                  <a:cubicBezTo>
                    <a:pt x="131837" y="16216"/>
                    <a:pt x="132673" y="13955"/>
                    <a:pt x="133700" y="11123"/>
                  </a:cubicBezTo>
                  <a:cubicBezTo>
                    <a:pt x="134727" y="8291"/>
                    <a:pt x="135715" y="5878"/>
                    <a:pt x="136666" y="3884"/>
                  </a:cubicBezTo>
                  <a:cubicBezTo>
                    <a:pt x="139403" y="938"/>
                    <a:pt x="143206" y="-332"/>
                    <a:pt x="148073" y="7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C0BA1ECB-05FD-4CDB-8212-E3EA7423FBE0}"/>
                </a:ext>
              </a:extLst>
            </p:cNvPr>
            <p:cNvSpPr/>
            <p:nvPr/>
          </p:nvSpPr>
          <p:spPr>
            <a:xfrm>
              <a:off x="4682833" y="2528280"/>
              <a:ext cx="198813" cy="401007"/>
            </a:xfrm>
            <a:custGeom>
              <a:avLst/>
              <a:gdLst/>
              <a:ahLst/>
              <a:cxnLst/>
              <a:rect l="l" t="t" r="r" b="b"/>
              <a:pathLst>
                <a:path w="198813" h="401007">
                  <a:moveTo>
                    <a:pt x="17478" y="14"/>
                  </a:moveTo>
                  <a:cubicBezTo>
                    <a:pt x="20132" y="-176"/>
                    <a:pt x="23510" y="1576"/>
                    <a:pt x="27611" y="5272"/>
                  </a:cubicBezTo>
                  <a:cubicBezTo>
                    <a:pt x="30760" y="8320"/>
                    <a:pt x="34518" y="10453"/>
                    <a:pt x="38887" y="11672"/>
                  </a:cubicBezTo>
                  <a:cubicBezTo>
                    <a:pt x="43254" y="12890"/>
                    <a:pt x="47623" y="13195"/>
                    <a:pt x="51990" y="12586"/>
                  </a:cubicBezTo>
                  <a:cubicBezTo>
                    <a:pt x="68101" y="12268"/>
                    <a:pt x="84823" y="11989"/>
                    <a:pt x="102157" y="11748"/>
                  </a:cubicBezTo>
                  <a:cubicBezTo>
                    <a:pt x="119492" y="11507"/>
                    <a:pt x="135911" y="11381"/>
                    <a:pt x="151416" y="11368"/>
                  </a:cubicBezTo>
                  <a:cubicBezTo>
                    <a:pt x="155915" y="11254"/>
                    <a:pt x="159921" y="11330"/>
                    <a:pt x="163434" y="11596"/>
                  </a:cubicBezTo>
                  <a:cubicBezTo>
                    <a:pt x="166947" y="11862"/>
                    <a:pt x="170499" y="13005"/>
                    <a:pt x="174089" y="15022"/>
                  </a:cubicBezTo>
                  <a:cubicBezTo>
                    <a:pt x="176197" y="16279"/>
                    <a:pt x="178077" y="18030"/>
                    <a:pt x="179728" y="20277"/>
                  </a:cubicBezTo>
                  <a:cubicBezTo>
                    <a:pt x="181379" y="22523"/>
                    <a:pt x="182954" y="25036"/>
                    <a:pt x="184452" y="27815"/>
                  </a:cubicBezTo>
                  <a:cubicBezTo>
                    <a:pt x="188427" y="33348"/>
                    <a:pt x="190535" y="39339"/>
                    <a:pt x="190777" y="45786"/>
                  </a:cubicBezTo>
                  <a:cubicBezTo>
                    <a:pt x="191018" y="52233"/>
                    <a:pt x="191145" y="58832"/>
                    <a:pt x="191158" y="65584"/>
                  </a:cubicBezTo>
                  <a:cubicBezTo>
                    <a:pt x="191767" y="74620"/>
                    <a:pt x="191463" y="82590"/>
                    <a:pt x="190243" y="89494"/>
                  </a:cubicBezTo>
                  <a:cubicBezTo>
                    <a:pt x="189024" y="96398"/>
                    <a:pt x="186891" y="102845"/>
                    <a:pt x="183843" y="108835"/>
                  </a:cubicBezTo>
                  <a:cubicBezTo>
                    <a:pt x="182941" y="110624"/>
                    <a:pt x="181849" y="112223"/>
                    <a:pt x="180566" y="113632"/>
                  </a:cubicBezTo>
                  <a:cubicBezTo>
                    <a:pt x="179283" y="115041"/>
                    <a:pt x="177734" y="116488"/>
                    <a:pt x="175918" y="117973"/>
                  </a:cubicBezTo>
                  <a:cubicBezTo>
                    <a:pt x="173486" y="120068"/>
                    <a:pt x="171932" y="122277"/>
                    <a:pt x="171257" y="124601"/>
                  </a:cubicBezTo>
                  <a:cubicBezTo>
                    <a:pt x="170582" y="126925"/>
                    <a:pt x="170710" y="129592"/>
                    <a:pt x="171644" y="132602"/>
                  </a:cubicBezTo>
                  <a:lnTo>
                    <a:pt x="173479" y="146623"/>
                  </a:lnTo>
                  <a:cubicBezTo>
                    <a:pt x="175575" y="156364"/>
                    <a:pt x="177480" y="165990"/>
                    <a:pt x="179194" y="175503"/>
                  </a:cubicBezTo>
                  <a:cubicBezTo>
                    <a:pt x="180909" y="185015"/>
                    <a:pt x="182661" y="194489"/>
                    <a:pt x="184452" y="203925"/>
                  </a:cubicBezTo>
                  <a:cubicBezTo>
                    <a:pt x="186383" y="214390"/>
                    <a:pt x="188618" y="224550"/>
                    <a:pt x="191158" y="234405"/>
                  </a:cubicBezTo>
                  <a:cubicBezTo>
                    <a:pt x="191526" y="237733"/>
                    <a:pt x="192009" y="240831"/>
                    <a:pt x="192606" y="243702"/>
                  </a:cubicBezTo>
                  <a:cubicBezTo>
                    <a:pt x="193202" y="246572"/>
                    <a:pt x="193533" y="249366"/>
                    <a:pt x="193596" y="252084"/>
                  </a:cubicBezTo>
                  <a:cubicBezTo>
                    <a:pt x="193672" y="256872"/>
                    <a:pt x="194130" y="261469"/>
                    <a:pt x="194968" y="265876"/>
                  </a:cubicBezTo>
                  <a:cubicBezTo>
                    <a:pt x="195806" y="270283"/>
                    <a:pt x="196568" y="275033"/>
                    <a:pt x="197254" y="280125"/>
                  </a:cubicBezTo>
                  <a:cubicBezTo>
                    <a:pt x="197927" y="284799"/>
                    <a:pt x="198409" y="289930"/>
                    <a:pt x="198702" y="295518"/>
                  </a:cubicBezTo>
                  <a:cubicBezTo>
                    <a:pt x="198994" y="301106"/>
                    <a:pt x="198714" y="306541"/>
                    <a:pt x="197863" y="311824"/>
                  </a:cubicBezTo>
                  <a:cubicBezTo>
                    <a:pt x="196670" y="319711"/>
                    <a:pt x="195400" y="327255"/>
                    <a:pt x="194053" y="334456"/>
                  </a:cubicBezTo>
                  <a:cubicBezTo>
                    <a:pt x="192707" y="341657"/>
                    <a:pt x="191132" y="348743"/>
                    <a:pt x="189329" y="355716"/>
                  </a:cubicBezTo>
                  <a:cubicBezTo>
                    <a:pt x="185570" y="367400"/>
                    <a:pt x="180896" y="378169"/>
                    <a:pt x="175308" y="388024"/>
                  </a:cubicBezTo>
                  <a:cubicBezTo>
                    <a:pt x="174737" y="388913"/>
                    <a:pt x="174356" y="389726"/>
                    <a:pt x="174165" y="390463"/>
                  </a:cubicBezTo>
                  <a:cubicBezTo>
                    <a:pt x="173975" y="391199"/>
                    <a:pt x="173746" y="392012"/>
                    <a:pt x="173479" y="392901"/>
                  </a:cubicBezTo>
                  <a:cubicBezTo>
                    <a:pt x="172254" y="395441"/>
                    <a:pt x="170568" y="397524"/>
                    <a:pt x="168419" y="399150"/>
                  </a:cubicBezTo>
                  <a:cubicBezTo>
                    <a:pt x="166271" y="400775"/>
                    <a:pt x="163661" y="401334"/>
                    <a:pt x="160590" y="400826"/>
                  </a:cubicBezTo>
                  <a:cubicBezTo>
                    <a:pt x="159030" y="399861"/>
                    <a:pt x="157702" y="398438"/>
                    <a:pt x="156606" y="396559"/>
                  </a:cubicBezTo>
                  <a:cubicBezTo>
                    <a:pt x="155510" y="394679"/>
                    <a:pt x="154796" y="392647"/>
                    <a:pt x="154466" y="390463"/>
                  </a:cubicBezTo>
                  <a:cubicBezTo>
                    <a:pt x="153602" y="387123"/>
                    <a:pt x="153043" y="383592"/>
                    <a:pt x="152789" y="379871"/>
                  </a:cubicBezTo>
                  <a:cubicBezTo>
                    <a:pt x="152535" y="376150"/>
                    <a:pt x="152280" y="372162"/>
                    <a:pt x="152026" y="367908"/>
                  </a:cubicBezTo>
                  <a:cubicBezTo>
                    <a:pt x="152674" y="361202"/>
                    <a:pt x="153361" y="354192"/>
                    <a:pt x="154085" y="346876"/>
                  </a:cubicBezTo>
                  <a:cubicBezTo>
                    <a:pt x="154809" y="339561"/>
                    <a:pt x="155343" y="331941"/>
                    <a:pt x="155686" y="324016"/>
                  </a:cubicBezTo>
                  <a:cubicBezTo>
                    <a:pt x="156194" y="318517"/>
                    <a:pt x="156245" y="313056"/>
                    <a:pt x="155839" y="307633"/>
                  </a:cubicBezTo>
                  <a:cubicBezTo>
                    <a:pt x="155432" y="302211"/>
                    <a:pt x="155178" y="296902"/>
                    <a:pt x="155076" y="291708"/>
                  </a:cubicBezTo>
                  <a:cubicBezTo>
                    <a:pt x="155099" y="290071"/>
                    <a:pt x="155257" y="284607"/>
                    <a:pt x="155551" y="275316"/>
                  </a:cubicBezTo>
                  <a:cubicBezTo>
                    <a:pt x="155844" y="266025"/>
                    <a:pt x="156138" y="255414"/>
                    <a:pt x="156432" y="243482"/>
                  </a:cubicBezTo>
                  <a:cubicBezTo>
                    <a:pt x="156725" y="231549"/>
                    <a:pt x="156883" y="220802"/>
                    <a:pt x="156906" y="211240"/>
                  </a:cubicBezTo>
                  <a:lnTo>
                    <a:pt x="156906" y="151500"/>
                  </a:lnTo>
                  <a:cubicBezTo>
                    <a:pt x="156918" y="147639"/>
                    <a:pt x="156893" y="144083"/>
                    <a:pt x="156830" y="140832"/>
                  </a:cubicBezTo>
                  <a:cubicBezTo>
                    <a:pt x="156766" y="137580"/>
                    <a:pt x="156588" y="134024"/>
                    <a:pt x="156296" y="130164"/>
                  </a:cubicBezTo>
                  <a:cubicBezTo>
                    <a:pt x="156093" y="126239"/>
                    <a:pt x="154975" y="123420"/>
                    <a:pt x="152941" y="121705"/>
                  </a:cubicBezTo>
                  <a:cubicBezTo>
                    <a:pt x="150908" y="119991"/>
                    <a:pt x="147349" y="119153"/>
                    <a:pt x="142266" y="119191"/>
                  </a:cubicBezTo>
                  <a:cubicBezTo>
                    <a:pt x="138605" y="119089"/>
                    <a:pt x="134945" y="118988"/>
                    <a:pt x="131285" y="118886"/>
                  </a:cubicBezTo>
                  <a:cubicBezTo>
                    <a:pt x="127625" y="118785"/>
                    <a:pt x="123965" y="119293"/>
                    <a:pt x="120305" y="120410"/>
                  </a:cubicBezTo>
                  <a:cubicBezTo>
                    <a:pt x="115475" y="122328"/>
                    <a:pt x="109731" y="123064"/>
                    <a:pt x="103071" y="122620"/>
                  </a:cubicBezTo>
                  <a:cubicBezTo>
                    <a:pt x="96412" y="122175"/>
                    <a:pt x="90363" y="121845"/>
                    <a:pt x="84923" y="121629"/>
                  </a:cubicBezTo>
                  <a:cubicBezTo>
                    <a:pt x="79471" y="121680"/>
                    <a:pt x="74210" y="122036"/>
                    <a:pt x="69140" y="122696"/>
                  </a:cubicBezTo>
                  <a:cubicBezTo>
                    <a:pt x="64069" y="123356"/>
                    <a:pt x="58963" y="124017"/>
                    <a:pt x="53819" y="124677"/>
                  </a:cubicBezTo>
                  <a:cubicBezTo>
                    <a:pt x="44715" y="125947"/>
                    <a:pt x="36868" y="125693"/>
                    <a:pt x="30278" y="123916"/>
                  </a:cubicBezTo>
                  <a:cubicBezTo>
                    <a:pt x="23687" y="122138"/>
                    <a:pt x="18126" y="118533"/>
                    <a:pt x="13593" y="113099"/>
                  </a:cubicBezTo>
                  <a:cubicBezTo>
                    <a:pt x="11548" y="111234"/>
                    <a:pt x="9999" y="109025"/>
                    <a:pt x="8945" y="106474"/>
                  </a:cubicBezTo>
                  <a:cubicBezTo>
                    <a:pt x="7890" y="103923"/>
                    <a:pt x="6798" y="101258"/>
                    <a:pt x="5668" y="98479"/>
                  </a:cubicBezTo>
                  <a:cubicBezTo>
                    <a:pt x="2950" y="90915"/>
                    <a:pt x="1223" y="83351"/>
                    <a:pt x="486" y="75787"/>
                  </a:cubicBezTo>
                  <a:cubicBezTo>
                    <a:pt x="-250" y="68223"/>
                    <a:pt x="-149" y="60355"/>
                    <a:pt x="791" y="52182"/>
                  </a:cubicBezTo>
                  <a:cubicBezTo>
                    <a:pt x="1553" y="47334"/>
                    <a:pt x="1858" y="42562"/>
                    <a:pt x="1705" y="37866"/>
                  </a:cubicBezTo>
                  <a:cubicBezTo>
                    <a:pt x="1553" y="33171"/>
                    <a:pt x="1858" y="28399"/>
                    <a:pt x="2620" y="23551"/>
                  </a:cubicBezTo>
                  <a:cubicBezTo>
                    <a:pt x="2950" y="20772"/>
                    <a:pt x="3661" y="17954"/>
                    <a:pt x="4754" y="15098"/>
                  </a:cubicBezTo>
                  <a:cubicBezTo>
                    <a:pt x="5846" y="12242"/>
                    <a:pt x="7167" y="9577"/>
                    <a:pt x="8716" y="7101"/>
                  </a:cubicBezTo>
                  <a:cubicBezTo>
                    <a:pt x="11903" y="2567"/>
                    <a:pt x="14824" y="205"/>
                    <a:pt x="17478" y="1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36377D1-AC03-48D9-93B4-9AEB0CE6DD39}"/>
                </a:ext>
              </a:extLst>
            </p:cNvPr>
            <p:cNvSpPr/>
            <p:nvPr/>
          </p:nvSpPr>
          <p:spPr>
            <a:xfrm>
              <a:off x="4180704" y="2529173"/>
              <a:ext cx="197078" cy="404200"/>
            </a:xfrm>
            <a:custGeom>
              <a:avLst/>
              <a:gdLst/>
              <a:ahLst/>
              <a:cxnLst/>
              <a:rect l="l" t="t" r="r" b="b"/>
              <a:pathLst>
                <a:path w="197078" h="404200">
                  <a:moveTo>
                    <a:pt x="17681" y="113"/>
                  </a:moveTo>
                  <a:cubicBezTo>
                    <a:pt x="20017" y="468"/>
                    <a:pt x="22507" y="1662"/>
                    <a:pt x="25148" y="3693"/>
                  </a:cubicBezTo>
                  <a:cubicBezTo>
                    <a:pt x="32723" y="9103"/>
                    <a:pt x="41168" y="11999"/>
                    <a:pt x="50485" y="12380"/>
                  </a:cubicBezTo>
                  <a:cubicBezTo>
                    <a:pt x="59801" y="12761"/>
                    <a:pt x="68395" y="12913"/>
                    <a:pt x="76264" y="12837"/>
                  </a:cubicBezTo>
                  <a:cubicBezTo>
                    <a:pt x="83995" y="13104"/>
                    <a:pt x="91954" y="13637"/>
                    <a:pt x="100141" y="14437"/>
                  </a:cubicBezTo>
                  <a:cubicBezTo>
                    <a:pt x="108328" y="15237"/>
                    <a:pt x="115982" y="16533"/>
                    <a:pt x="123105" y="18323"/>
                  </a:cubicBezTo>
                  <a:cubicBezTo>
                    <a:pt x="137742" y="22146"/>
                    <a:pt x="149985" y="28369"/>
                    <a:pt x="159832" y="36992"/>
                  </a:cubicBezTo>
                  <a:cubicBezTo>
                    <a:pt x="169680" y="45616"/>
                    <a:pt x="176905" y="57478"/>
                    <a:pt x="181508" y="72578"/>
                  </a:cubicBezTo>
                  <a:cubicBezTo>
                    <a:pt x="185419" y="84490"/>
                    <a:pt x="188416" y="96632"/>
                    <a:pt x="190499" y="109001"/>
                  </a:cubicBezTo>
                  <a:cubicBezTo>
                    <a:pt x="192582" y="121371"/>
                    <a:pt x="194055" y="133817"/>
                    <a:pt x="194919" y="146339"/>
                  </a:cubicBezTo>
                  <a:cubicBezTo>
                    <a:pt x="196100" y="164627"/>
                    <a:pt x="196786" y="182915"/>
                    <a:pt x="196976" y="201203"/>
                  </a:cubicBezTo>
                  <a:cubicBezTo>
                    <a:pt x="197167" y="219491"/>
                    <a:pt x="197090" y="237779"/>
                    <a:pt x="196748" y="256067"/>
                  </a:cubicBezTo>
                  <a:cubicBezTo>
                    <a:pt x="196608" y="268247"/>
                    <a:pt x="196125" y="280312"/>
                    <a:pt x="195300" y="292262"/>
                  </a:cubicBezTo>
                  <a:cubicBezTo>
                    <a:pt x="194474" y="304213"/>
                    <a:pt x="194144" y="316126"/>
                    <a:pt x="194309" y="328000"/>
                  </a:cubicBezTo>
                  <a:cubicBezTo>
                    <a:pt x="194520" y="333618"/>
                    <a:pt x="194708" y="340602"/>
                    <a:pt x="194874" y="348952"/>
                  </a:cubicBezTo>
                  <a:cubicBezTo>
                    <a:pt x="195039" y="357302"/>
                    <a:pt x="195137" y="365009"/>
                    <a:pt x="195167" y="372072"/>
                  </a:cubicBezTo>
                  <a:cubicBezTo>
                    <a:pt x="195197" y="379135"/>
                    <a:pt x="195114" y="383545"/>
                    <a:pt x="194919" y="385303"/>
                  </a:cubicBezTo>
                  <a:cubicBezTo>
                    <a:pt x="194335" y="390357"/>
                    <a:pt x="192760" y="394726"/>
                    <a:pt x="190194" y="398409"/>
                  </a:cubicBezTo>
                  <a:cubicBezTo>
                    <a:pt x="187629" y="402092"/>
                    <a:pt x="183921" y="404022"/>
                    <a:pt x="179069" y="404200"/>
                  </a:cubicBezTo>
                  <a:cubicBezTo>
                    <a:pt x="164774" y="403781"/>
                    <a:pt x="153520" y="403095"/>
                    <a:pt x="145308" y="402143"/>
                  </a:cubicBezTo>
                  <a:cubicBezTo>
                    <a:pt x="137096" y="401190"/>
                    <a:pt x="128275" y="400657"/>
                    <a:pt x="118846" y="400543"/>
                  </a:cubicBezTo>
                  <a:cubicBezTo>
                    <a:pt x="110026" y="400632"/>
                    <a:pt x="101205" y="401063"/>
                    <a:pt x="92385" y="401838"/>
                  </a:cubicBezTo>
                  <a:cubicBezTo>
                    <a:pt x="83564" y="402613"/>
                    <a:pt x="74743" y="403197"/>
                    <a:pt x="65923" y="403591"/>
                  </a:cubicBezTo>
                  <a:cubicBezTo>
                    <a:pt x="58611" y="403845"/>
                    <a:pt x="51335" y="403794"/>
                    <a:pt x="44097" y="403438"/>
                  </a:cubicBezTo>
                  <a:cubicBezTo>
                    <a:pt x="36858" y="403083"/>
                    <a:pt x="29729" y="402727"/>
                    <a:pt x="22710" y="402371"/>
                  </a:cubicBezTo>
                  <a:cubicBezTo>
                    <a:pt x="16436" y="402460"/>
                    <a:pt x="12220" y="401216"/>
                    <a:pt x="10060" y="398638"/>
                  </a:cubicBezTo>
                  <a:cubicBezTo>
                    <a:pt x="7901" y="396060"/>
                    <a:pt x="7038" y="391615"/>
                    <a:pt x="7470" y="385303"/>
                  </a:cubicBezTo>
                  <a:cubicBezTo>
                    <a:pt x="7511" y="379282"/>
                    <a:pt x="7699" y="371342"/>
                    <a:pt x="8034" y="361483"/>
                  </a:cubicBezTo>
                  <a:cubicBezTo>
                    <a:pt x="8369" y="351624"/>
                    <a:pt x="8602" y="341833"/>
                    <a:pt x="8734" y="332109"/>
                  </a:cubicBezTo>
                  <a:cubicBezTo>
                    <a:pt x="8866" y="322386"/>
                    <a:pt x="8647" y="314717"/>
                    <a:pt x="8079" y="309103"/>
                  </a:cubicBezTo>
                  <a:cubicBezTo>
                    <a:pt x="6886" y="297546"/>
                    <a:pt x="6073" y="286065"/>
                    <a:pt x="5641" y="274660"/>
                  </a:cubicBezTo>
                  <a:cubicBezTo>
                    <a:pt x="5209" y="263256"/>
                    <a:pt x="5006" y="251775"/>
                    <a:pt x="5031" y="240218"/>
                  </a:cubicBezTo>
                  <a:cubicBezTo>
                    <a:pt x="4930" y="234596"/>
                    <a:pt x="4997" y="226332"/>
                    <a:pt x="5234" y="215427"/>
                  </a:cubicBezTo>
                  <a:cubicBezTo>
                    <a:pt x="5472" y="204522"/>
                    <a:pt x="6488" y="193008"/>
                    <a:pt x="8282" y="180883"/>
                  </a:cubicBezTo>
                  <a:cubicBezTo>
                    <a:pt x="10077" y="168759"/>
                    <a:pt x="13261" y="158057"/>
                    <a:pt x="17833" y="148778"/>
                  </a:cubicBezTo>
                  <a:cubicBezTo>
                    <a:pt x="22811" y="141475"/>
                    <a:pt x="25961" y="135354"/>
                    <a:pt x="27282" y="130414"/>
                  </a:cubicBezTo>
                  <a:cubicBezTo>
                    <a:pt x="28602" y="125473"/>
                    <a:pt x="25656" y="119809"/>
                    <a:pt x="18443" y="113421"/>
                  </a:cubicBezTo>
                  <a:cubicBezTo>
                    <a:pt x="13642" y="108798"/>
                    <a:pt x="9984" y="102499"/>
                    <a:pt x="7470" y="94523"/>
                  </a:cubicBezTo>
                  <a:cubicBezTo>
                    <a:pt x="4955" y="86548"/>
                    <a:pt x="3126" y="79029"/>
                    <a:pt x="1983" y="71968"/>
                  </a:cubicBezTo>
                  <a:cubicBezTo>
                    <a:pt x="1107" y="66495"/>
                    <a:pt x="574" y="60983"/>
                    <a:pt x="383" y="55433"/>
                  </a:cubicBezTo>
                  <a:cubicBezTo>
                    <a:pt x="193" y="49883"/>
                    <a:pt x="116" y="44219"/>
                    <a:pt x="154" y="38440"/>
                  </a:cubicBezTo>
                  <a:cubicBezTo>
                    <a:pt x="-125" y="34757"/>
                    <a:pt x="-23" y="30998"/>
                    <a:pt x="459" y="27163"/>
                  </a:cubicBezTo>
                  <a:cubicBezTo>
                    <a:pt x="942" y="23327"/>
                    <a:pt x="1653" y="19568"/>
                    <a:pt x="2593" y="15885"/>
                  </a:cubicBezTo>
                  <a:cubicBezTo>
                    <a:pt x="4218" y="8976"/>
                    <a:pt x="7063" y="4202"/>
                    <a:pt x="11127" y="1561"/>
                  </a:cubicBezTo>
                  <a:cubicBezTo>
                    <a:pt x="13159" y="240"/>
                    <a:pt x="15344" y="-242"/>
                    <a:pt x="17681" y="113"/>
                  </a:cubicBezTo>
                  <a:close/>
                  <a:moveTo>
                    <a:pt x="65923" y="124394"/>
                  </a:moveTo>
                  <a:cubicBezTo>
                    <a:pt x="58598" y="123276"/>
                    <a:pt x="52565" y="124902"/>
                    <a:pt x="47825" y="129271"/>
                  </a:cubicBezTo>
                  <a:cubicBezTo>
                    <a:pt x="43086" y="133639"/>
                    <a:pt x="39791" y="140142"/>
                    <a:pt x="37940" y="148778"/>
                  </a:cubicBezTo>
                  <a:cubicBezTo>
                    <a:pt x="37307" y="151826"/>
                    <a:pt x="36749" y="154874"/>
                    <a:pt x="36267" y="157922"/>
                  </a:cubicBezTo>
                  <a:cubicBezTo>
                    <a:pt x="35786" y="160970"/>
                    <a:pt x="35532" y="164018"/>
                    <a:pt x="35507" y="167066"/>
                  </a:cubicBezTo>
                  <a:cubicBezTo>
                    <a:pt x="34842" y="181388"/>
                    <a:pt x="34279" y="194061"/>
                    <a:pt x="33816" y="205087"/>
                  </a:cubicBezTo>
                  <a:cubicBezTo>
                    <a:pt x="33354" y="216112"/>
                    <a:pt x="33331" y="227341"/>
                    <a:pt x="33748" y="238773"/>
                  </a:cubicBezTo>
                  <a:cubicBezTo>
                    <a:pt x="34164" y="250205"/>
                    <a:pt x="35359" y="263691"/>
                    <a:pt x="37332" y="279232"/>
                  </a:cubicBezTo>
                  <a:cubicBezTo>
                    <a:pt x="37877" y="282864"/>
                    <a:pt x="39068" y="285811"/>
                    <a:pt x="40906" y="288071"/>
                  </a:cubicBezTo>
                  <a:cubicBezTo>
                    <a:pt x="42744" y="290332"/>
                    <a:pt x="45608" y="292059"/>
                    <a:pt x="49498" y="293253"/>
                  </a:cubicBezTo>
                  <a:cubicBezTo>
                    <a:pt x="54631" y="294612"/>
                    <a:pt x="59574" y="295095"/>
                    <a:pt x="64326" y="294701"/>
                  </a:cubicBezTo>
                  <a:cubicBezTo>
                    <a:pt x="69079" y="294307"/>
                    <a:pt x="73869" y="294028"/>
                    <a:pt x="78698" y="293863"/>
                  </a:cubicBezTo>
                  <a:cubicBezTo>
                    <a:pt x="92106" y="293558"/>
                    <a:pt x="105590" y="293405"/>
                    <a:pt x="119151" y="293405"/>
                  </a:cubicBezTo>
                  <a:cubicBezTo>
                    <a:pt x="132711" y="293405"/>
                    <a:pt x="146195" y="293558"/>
                    <a:pt x="159604" y="293863"/>
                  </a:cubicBezTo>
                  <a:cubicBezTo>
                    <a:pt x="163862" y="293901"/>
                    <a:pt x="167360" y="293063"/>
                    <a:pt x="170097" y="291348"/>
                  </a:cubicBezTo>
                  <a:cubicBezTo>
                    <a:pt x="172834" y="289634"/>
                    <a:pt x="174812" y="286814"/>
                    <a:pt x="176028" y="282890"/>
                  </a:cubicBezTo>
                  <a:cubicBezTo>
                    <a:pt x="176991" y="279245"/>
                    <a:pt x="177803" y="275562"/>
                    <a:pt x="178462" y="271841"/>
                  </a:cubicBezTo>
                  <a:cubicBezTo>
                    <a:pt x="179121" y="268120"/>
                    <a:pt x="179323" y="264284"/>
                    <a:pt x="179069" y="260335"/>
                  </a:cubicBezTo>
                  <a:cubicBezTo>
                    <a:pt x="179221" y="250848"/>
                    <a:pt x="178917" y="241323"/>
                    <a:pt x="178157" y="231760"/>
                  </a:cubicBezTo>
                  <a:cubicBezTo>
                    <a:pt x="177396" y="222197"/>
                    <a:pt x="175267" y="212824"/>
                    <a:pt x="171770" y="203642"/>
                  </a:cubicBezTo>
                  <a:cubicBezTo>
                    <a:pt x="169666" y="197901"/>
                    <a:pt x="167486" y="192313"/>
                    <a:pt x="165231" y="186878"/>
                  </a:cubicBezTo>
                  <a:cubicBezTo>
                    <a:pt x="162975" y="181442"/>
                    <a:pt x="160491" y="175854"/>
                    <a:pt x="157779" y="170114"/>
                  </a:cubicBezTo>
                  <a:cubicBezTo>
                    <a:pt x="153875" y="161630"/>
                    <a:pt x="149059" y="154518"/>
                    <a:pt x="143331" y="148778"/>
                  </a:cubicBezTo>
                  <a:cubicBezTo>
                    <a:pt x="137603" y="143037"/>
                    <a:pt x="130658" y="138364"/>
                    <a:pt x="122496" y="134757"/>
                  </a:cubicBezTo>
                  <a:cubicBezTo>
                    <a:pt x="113334" y="131011"/>
                    <a:pt x="103981" y="128598"/>
                    <a:pt x="94438" y="127518"/>
                  </a:cubicBezTo>
                  <a:cubicBezTo>
                    <a:pt x="84895" y="126439"/>
                    <a:pt x="75390" y="125397"/>
                    <a:pt x="65923" y="12439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DA6FCFA-B005-405A-B4D4-E4BFD91FEABC}"/>
                </a:ext>
              </a:extLst>
            </p:cNvPr>
            <p:cNvSpPr/>
            <p:nvPr/>
          </p:nvSpPr>
          <p:spPr>
            <a:xfrm>
              <a:off x="4449441" y="2530926"/>
              <a:ext cx="106835" cy="228124"/>
            </a:xfrm>
            <a:custGeom>
              <a:avLst/>
              <a:gdLst/>
              <a:ahLst/>
              <a:cxnLst/>
              <a:rect l="l" t="t" r="r" b="b"/>
              <a:pathLst>
                <a:path w="106835" h="228124">
                  <a:moveTo>
                    <a:pt x="15944" y="192"/>
                  </a:moveTo>
                  <a:cubicBezTo>
                    <a:pt x="17354" y="497"/>
                    <a:pt x="18831" y="1164"/>
                    <a:pt x="20374" y="2192"/>
                  </a:cubicBezTo>
                  <a:cubicBezTo>
                    <a:pt x="25327" y="7457"/>
                    <a:pt x="31880" y="11237"/>
                    <a:pt x="40033" y="13533"/>
                  </a:cubicBezTo>
                  <a:cubicBezTo>
                    <a:pt x="48186" y="15829"/>
                    <a:pt x="55654" y="17935"/>
                    <a:pt x="62436" y="19851"/>
                  </a:cubicBezTo>
                  <a:cubicBezTo>
                    <a:pt x="69256" y="22502"/>
                    <a:pt x="76190" y="25876"/>
                    <a:pt x="83238" y="29974"/>
                  </a:cubicBezTo>
                  <a:cubicBezTo>
                    <a:pt x="90287" y="34072"/>
                    <a:pt x="94935" y="39425"/>
                    <a:pt x="97183" y="46034"/>
                  </a:cubicBezTo>
                  <a:cubicBezTo>
                    <a:pt x="100117" y="54597"/>
                    <a:pt x="102631" y="64416"/>
                    <a:pt x="104727" y="75491"/>
                  </a:cubicBezTo>
                  <a:cubicBezTo>
                    <a:pt x="106822" y="86566"/>
                    <a:pt x="107356" y="96841"/>
                    <a:pt x="106327" y="106317"/>
                  </a:cubicBezTo>
                  <a:cubicBezTo>
                    <a:pt x="106263" y="109170"/>
                    <a:pt x="105646" y="115102"/>
                    <a:pt x="104476" y="124111"/>
                  </a:cubicBezTo>
                  <a:cubicBezTo>
                    <a:pt x="103306" y="133121"/>
                    <a:pt x="101966" y="142706"/>
                    <a:pt x="100457" y="152866"/>
                  </a:cubicBezTo>
                  <a:cubicBezTo>
                    <a:pt x="98948" y="163026"/>
                    <a:pt x="97654" y="171258"/>
                    <a:pt x="96574" y="177561"/>
                  </a:cubicBezTo>
                  <a:cubicBezTo>
                    <a:pt x="95532" y="183397"/>
                    <a:pt x="93957" y="189384"/>
                    <a:pt x="91849" y="195524"/>
                  </a:cubicBezTo>
                  <a:cubicBezTo>
                    <a:pt x="89741" y="201664"/>
                    <a:pt x="87861" y="207652"/>
                    <a:pt x="86210" y="213488"/>
                  </a:cubicBezTo>
                  <a:cubicBezTo>
                    <a:pt x="85931" y="215619"/>
                    <a:pt x="84966" y="218359"/>
                    <a:pt x="83315" y="221708"/>
                  </a:cubicBezTo>
                  <a:cubicBezTo>
                    <a:pt x="81664" y="225057"/>
                    <a:pt x="79175" y="227188"/>
                    <a:pt x="75847" y="228102"/>
                  </a:cubicBezTo>
                  <a:cubicBezTo>
                    <a:pt x="73650" y="228305"/>
                    <a:pt x="71948" y="227138"/>
                    <a:pt x="70742" y="224601"/>
                  </a:cubicBezTo>
                  <a:cubicBezTo>
                    <a:pt x="69535" y="222063"/>
                    <a:pt x="69205" y="218765"/>
                    <a:pt x="69751" y="214705"/>
                  </a:cubicBezTo>
                  <a:cubicBezTo>
                    <a:pt x="70615" y="208667"/>
                    <a:pt x="71326" y="202781"/>
                    <a:pt x="71885" y="197047"/>
                  </a:cubicBezTo>
                  <a:cubicBezTo>
                    <a:pt x="72444" y="191313"/>
                    <a:pt x="73155" y="185426"/>
                    <a:pt x="74018" y="179388"/>
                  </a:cubicBezTo>
                  <a:cubicBezTo>
                    <a:pt x="75644" y="168808"/>
                    <a:pt x="75593" y="159065"/>
                    <a:pt x="73866" y="150160"/>
                  </a:cubicBezTo>
                  <a:cubicBezTo>
                    <a:pt x="72139" y="141254"/>
                    <a:pt x="68126" y="134556"/>
                    <a:pt x="61826" y="130065"/>
                  </a:cubicBezTo>
                  <a:cubicBezTo>
                    <a:pt x="59845" y="129101"/>
                    <a:pt x="56340" y="128137"/>
                    <a:pt x="51311" y="127173"/>
                  </a:cubicBezTo>
                  <a:cubicBezTo>
                    <a:pt x="46282" y="126209"/>
                    <a:pt x="42472" y="125549"/>
                    <a:pt x="39881" y="125194"/>
                  </a:cubicBezTo>
                  <a:cubicBezTo>
                    <a:pt x="31867" y="124534"/>
                    <a:pt x="24882" y="122352"/>
                    <a:pt x="18926" y="118648"/>
                  </a:cubicBezTo>
                  <a:cubicBezTo>
                    <a:pt x="12969" y="114944"/>
                    <a:pt x="8575" y="110022"/>
                    <a:pt x="5743" y="103882"/>
                  </a:cubicBezTo>
                  <a:cubicBezTo>
                    <a:pt x="4448" y="100964"/>
                    <a:pt x="3229" y="97057"/>
                    <a:pt x="2086" y="92160"/>
                  </a:cubicBezTo>
                  <a:cubicBezTo>
                    <a:pt x="943" y="87263"/>
                    <a:pt x="333" y="82443"/>
                    <a:pt x="257" y="77698"/>
                  </a:cubicBezTo>
                  <a:cubicBezTo>
                    <a:pt x="-23" y="72738"/>
                    <a:pt x="-73" y="65000"/>
                    <a:pt x="104" y="54483"/>
                  </a:cubicBezTo>
                  <a:cubicBezTo>
                    <a:pt x="282" y="43966"/>
                    <a:pt x="536" y="36685"/>
                    <a:pt x="866" y="32638"/>
                  </a:cubicBezTo>
                  <a:cubicBezTo>
                    <a:pt x="1336" y="27526"/>
                    <a:pt x="1768" y="22832"/>
                    <a:pt x="2162" y="18557"/>
                  </a:cubicBezTo>
                  <a:cubicBezTo>
                    <a:pt x="2555" y="14282"/>
                    <a:pt x="3749" y="10045"/>
                    <a:pt x="5743" y="5845"/>
                  </a:cubicBezTo>
                  <a:cubicBezTo>
                    <a:pt x="7305" y="3029"/>
                    <a:pt x="9363" y="1202"/>
                    <a:pt x="11915" y="364"/>
                  </a:cubicBezTo>
                  <a:cubicBezTo>
                    <a:pt x="13192" y="-55"/>
                    <a:pt x="14535" y="-112"/>
                    <a:pt x="15944" y="19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9C17E8D-17CE-4501-813F-85BB8C9BDBA3}"/>
                </a:ext>
              </a:extLst>
            </p:cNvPr>
            <p:cNvSpPr/>
            <p:nvPr/>
          </p:nvSpPr>
          <p:spPr>
            <a:xfrm>
              <a:off x="5202912" y="2533622"/>
              <a:ext cx="237435" cy="402878"/>
            </a:xfrm>
            <a:custGeom>
              <a:avLst/>
              <a:gdLst/>
              <a:ahLst/>
              <a:cxnLst/>
              <a:rect l="l" t="t" r="r" b="b"/>
              <a:pathLst>
                <a:path w="237435" h="402878">
                  <a:moveTo>
                    <a:pt x="162144" y="3"/>
                  </a:moveTo>
                  <a:cubicBezTo>
                    <a:pt x="165379" y="79"/>
                    <a:pt x="168347" y="2213"/>
                    <a:pt x="171049" y="6404"/>
                  </a:cubicBezTo>
                  <a:cubicBezTo>
                    <a:pt x="173853" y="10544"/>
                    <a:pt x="177227" y="15065"/>
                    <a:pt x="181172" y="19967"/>
                  </a:cubicBezTo>
                  <a:cubicBezTo>
                    <a:pt x="185118" y="24870"/>
                    <a:pt x="189253" y="29086"/>
                    <a:pt x="193579" y="32617"/>
                  </a:cubicBezTo>
                  <a:cubicBezTo>
                    <a:pt x="206151" y="42662"/>
                    <a:pt x="216173" y="53051"/>
                    <a:pt x="223645" y="63782"/>
                  </a:cubicBezTo>
                  <a:cubicBezTo>
                    <a:pt x="231117" y="74514"/>
                    <a:pt x="235506" y="85664"/>
                    <a:pt x="236813" y="97234"/>
                  </a:cubicBezTo>
                  <a:cubicBezTo>
                    <a:pt x="237879" y="106457"/>
                    <a:pt x="237575" y="115596"/>
                    <a:pt x="235900" y="124652"/>
                  </a:cubicBezTo>
                  <a:cubicBezTo>
                    <a:pt x="234225" y="133708"/>
                    <a:pt x="232094" y="142210"/>
                    <a:pt x="229506" y="150157"/>
                  </a:cubicBezTo>
                  <a:cubicBezTo>
                    <a:pt x="226626" y="159477"/>
                    <a:pt x="223251" y="164589"/>
                    <a:pt x="219382" y="165493"/>
                  </a:cubicBezTo>
                  <a:cubicBezTo>
                    <a:pt x="215513" y="166398"/>
                    <a:pt x="210160" y="163083"/>
                    <a:pt x="203322" y="155549"/>
                  </a:cubicBezTo>
                  <a:cubicBezTo>
                    <a:pt x="193452" y="144626"/>
                    <a:pt x="187160" y="141106"/>
                    <a:pt x="184446" y="144989"/>
                  </a:cubicBezTo>
                  <a:cubicBezTo>
                    <a:pt x="181731" y="148871"/>
                    <a:pt x="177874" y="154987"/>
                    <a:pt x="172876" y="163336"/>
                  </a:cubicBezTo>
                  <a:cubicBezTo>
                    <a:pt x="167725" y="169659"/>
                    <a:pt x="165087" y="174349"/>
                    <a:pt x="164960" y="177406"/>
                  </a:cubicBezTo>
                  <a:cubicBezTo>
                    <a:pt x="164833" y="180464"/>
                    <a:pt x="167066" y="184095"/>
                    <a:pt x="171658" y="188299"/>
                  </a:cubicBezTo>
                  <a:cubicBezTo>
                    <a:pt x="177126" y="193544"/>
                    <a:pt x="182479" y="198447"/>
                    <a:pt x="187718" y="203006"/>
                  </a:cubicBezTo>
                  <a:cubicBezTo>
                    <a:pt x="192958" y="207565"/>
                    <a:pt x="198159" y="213229"/>
                    <a:pt x="203322" y="219999"/>
                  </a:cubicBezTo>
                  <a:cubicBezTo>
                    <a:pt x="205466" y="223097"/>
                    <a:pt x="207572" y="226196"/>
                    <a:pt x="209640" y="229295"/>
                  </a:cubicBezTo>
                  <a:cubicBezTo>
                    <a:pt x="211707" y="232394"/>
                    <a:pt x="213661" y="235188"/>
                    <a:pt x="215500" y="237677"/>
                  </a:cubicBezTo>
                  <a:cubicBezTo>
                    <a:pt x="222452" y="247088"/>
                    <a:pt x="227577" y="257222"/>
                    <a:pt x="230876" y="268081"/>
                  </a:cubicBezTo>
                  <a:cubicBezTo>
                    <a:pt x="234174" y="278939"/>
                    <a:pt x="235950" y="290750"/>
                    <a:pt x="236204" y="303514"/>
                  </a:cubicBezTo>
                  <a:cubicBezTo>
                    <a:pt x="236178" y="316836"/>
                    <a:pt x="235164" y="330577"/>
                    <a:pt x="233159" y="344738"/>
                  </a:cubicBezTo>
                  <a:cubicBezTo>
                    <a:pt x="231155" y="358898"/>
                    <a:pt x="228313" y="372183"/>
                    <a:pt x="224634" y="384591"/>
                  </a:cubicBezTo>
                  <a:cubicBezTo>
                    <a:pt x="223416" y="388756"/>
                    <a:pt x="222199" y="392007"/>
                    <a:pt x="220981" y="394344"/>
                  </a:cubicBezTo>
                  <a:cubicBezTo>
                    <a:pt x="219446" y="396833"/>
                    <a:pt x="217644" y="398865"/>
                    <a:pt x="215577" y="400440"/>
                  </a:cubicBezTo>
                  <a:cubicBezTo>
                    <a:pt x="213509" y="402015"/>
                    <a:pt x="211251" y="402828"/>
                    <a:pt x="208802" y="402878"/>
                  </a:cubicBezTo>
                  <a:cubicBezTo>
                    <a:pt x="205580" y="402790"/>
                    <a:pt x="203347" y="401748"/>
                    <a:pt x="202104" y="399754"/>
                  </a:cubicBezTo>
                  <a:cubicBezTo>
                    <a:pt x="200861" y="397760"/>
                    <a:pt x="199846" y="395347"/>
                    <a:pt x="199060" y="392515"/>
                  </a:cubicBezTo>
                  <a:cubicBezTo>
                    <a:pt x="198514" y="388820"/>
                    <a:pt x="198083" y="384933"/>
                    <a:pt x="197766" y="380857"/>
                  </a:cubicBezTo>
                  <a:cubicBezTo>
                    <a:pt x="197448" y="376780"/>
                    <a:pt x="196865" y="372741"/>
                    <a:pt x="196015" y="368741"/>
                  </a:cubicBezTo>
                  <a:cubicBezTo>
                    <a:pt x="194632" y="360854"/>
                    <a:pt x="191309" y="352701"/>
                    <a:pt x="186044" y="344281"/>
                  </a:cubicBezTo>
                  <a:cubicBezTo>
                    <a:pt x="180779" y="335861"/>
                    <a:pt x="174563" y="326945"/>
                    <a:pt x="167396" y="317535"/>
                  </a:cubicBezTo>
                  <a:cubicBezTo>
                    <a:pt x="162930" y="312112"/>
                    <a:pt x="156942" y="305127"/>
                    <a:pt x="149432" y="296579"/>
                  </a:cubicBezTo>
                  <a:cubicBezTo>
                    <a:pt x="141922" y="288032"/>
                    <a:pt x="135935" y="281200"/>
                    <a:pt x="131469" y="276082"/>
                  </a:cubicBezTo>
                  <a:cubicBezTo>
                    <a:pt x="131285" y="275728"/>
                    <a:pt x="128677" y="271762"/>
                    <a:pt x="123643" y="264183"/>
                  </a:cubicBezTo>
                  <a:cubicBezTo>
                    <a:pt x="118611" y="256605"/>
                    <a:pt x="112258" y="247536"/>
                    <a:pt x="104587" y="236977"/>
                  </a:cubicBezTo>
                  <a:cubicBezTo>
                    <a:pt x="96915" y="226418"/>
                    <a:pt x="89029" y="216491"/>
                    <a:pt x="80929" y="207197"/>
                  </a:cubicBezTo>
                  <a:cubicBezTo>
                    <a:pt x="76476" y="201939"/>
                    <a:pt x="72746" y="197977"/>
                    <a:pt x="69740" y="195310"/>
                  </a:cubicBezTo>
                  <a:cubicBezTo>
                    <a:pt x="66733" y="192643"/>
                    <a:pt x="63765" y="191728"/>
                    <a:pt x="60834" y="192567"/>
                  </a:cubicBezTo>
                  <a:cubicBezTo>
                    <a:pt x="57054" y="193887"/>
                    <a:pt x="54568" y="195818"/>
                    <a:pt x="53375" y="198358"/>
                  </a:cubicBezTo>
                  <a:cubicBezTo>
                    <a:pt x="52183" y="200898"/>
                    <a:pt x="51219" y="205267"/>
                    <a:pt x="50483" y="211464"/>
                  </a:cubicBezTo>
                  <a:cubicBezTo>
                    <a:pt x="49823" y="219389"/>
                    <a:pt x="52056" y="227923"/>
                    <a:pt x="57181" y="237067"/>
                  </a:cubicBezTo>
                  <a:cubicBezTo>
                    <a:pt x="62306" y="246211"/>
                    <a:pt x="66974" y="254136"/>
                    <a:pt x="71186" y="260842"/>
                  </a:cubicBezTo>
                  <a:cubicBezTo>
                    <a:pt x="74370" y="267027"/>
                    <a:pt x="78201" y="275383"/>
                    <a:pt x="82680" y="285912"/>
                  </a:cubicBezTo>
                  <a:cubicBezTo>
                    <a:pt x="87158" y="296440"/>
                    <a:pt x="91445" y="304949"/>
                    <a:pt x="95543" y="311439"/>
                  </a:cubicBezTo>
                  <a:cubicBezTo>
                    <a:pt x="102799" y="322195"/>
                    <a:pt x="107163" y="333600"/>
                    <a:pt x="108635" y="345652"/>
                  </a:cubicBezTo>
                  <a:cubicBezTo>
                    <a:pt x="110106" y="357705"/>
                    <a:pt x="108990" y="369871"/>
                    <a:pt x="105286" y="382152"/>
                  </a:cubicBezTo>
                  <a:cubicBezTo>
                    <a:pt x="104042" y="387042"/>
                    <a:pt x="101810" y="390826"/>
                    <a:pt x="98588" y="393506"/>
                  </a:cubicBezTo>
                  <a:cubicBezTo>
                    <a:pt x="95365" y="396186"/>
                    <a:pt x="91306" y="397684"/>
                    <a:pt x="86409" y="398002"/>
                  </a:cubicBezTo>
                  <a:cubicBezTo>
                    <a:pt x="76666" y="398510"/>
                    <a:pt x="66924" y="398713"/>
                    <a:pt x="57181" y="398611"/>
                  </a:cubicBezTo>
                  <a:cubicBezTo>
                    <a:pt x="53477" y="398586"/>
                    <a:pt x="47793" y="398637"/>
                    <a:pt x="40131" y="398764"/>
                  </a:cubicBezTo>
                  <a:cubicBezTo>
                    <a:pt x="32469" y="398891"/>
                    <a:pt x="26786" y="399246"/>
                    <a:pt x="23081" y="399831"/>
                  </a:cubicBezTo>
                  <a:cubicBezTo>
                    <a:pt x="20633" y="400199"/>
                    <a:pt x="18223" y="400224"/>
                    <a:pt x="15850" y="399907"/>
                  </a:cubicBezTo>
                  <a:cubicBezTo>
                    <a:pt x="13478" y="399589"/>
                    <a:pt x="11220" y="398548"/>
                    <a:pt x="9076" y="396783"/>
                  </a:cubicBezTo>
                  <a:cubicBezTo>
                    <a:pt x="5778" y="394458"/>
                    <a:pt x="4154" y="392249"/>
                    <a:pt x="4205" y="390153"/>
                  </a:cubicBezTo>
                  <a:cubicBezTo>
                    <a:pt x="4256" y="388058"/>
                    <a:pt x="5676" y="385391"/>
                    <a:pt x="8467" y="382152"/>
                  </a:cubicBezTo>
                  <a:cubicBezTo>
                    <a:pt x="9457" y="380336"/>
                    <a:pt x="10522" y="378482"/>
                    <a:pt x="11664" y="376589"/>
                  </a:cubicBezTo>
                  <a:cubicBezTo>
                    <a:pt x="12806" y="374697"/>
                    <a:pt x="13567" y="372691"/>
                    <a:pt x="13948" y="370570"/>
                  </a:cubicBezTo>
                  <a:cubicBezTo>
                    <a:pt x="14924" y="364804"/>
                    <a:pt x="15863" y="359114"/>
                    <a:pt x="16764" y="353501"/>
                  </a:cubicBezTo>
                  <a:cubicBezTo>
                    <a:pt x="17664" y="347887"/>
                    <a:pt x="18146" y="342198"/>
                    <a:pt x="18210" y="336432"/>
                  </a:cubicBezTo>
                  <a:cubicBezTo>
                    <a:pt x="18210" y="334248"/>
                    <a:pt x="18058" y="329625"/>
                    <a:pt x="17753" y="322564"/>
                  </a:cubicBezTo>
                  <a:cubicBezTo>
                    <a:pt x="17449" y="315503"/>
                    <a:pt x="16992" y="309965"/>
                    <a:pt x="16383" y="305952"/>
                  </a:cubicBezTo>
                  <a:cubicBezTo>
                    <a:pt x="13110" y="288947"/>
                    <a:pt x="10675" y="272970"/>
                    <a:pt x="9076" y="258022"/>
                  </a:cubicBezTo>
                  <a:cubicBezTo>
                    <a:pt x="7478" y="243074"/>
                    <a:pt x="8087" y="230603"/>
                    <a:pt x="10903" y="220608"/>
                  </a:cubicBezTo>
                  <a:cubicBezTo>
                    <a:pt x="12489" y="216074"/>
                    <a:pt x="14950" y="211578"/>
                    <a:pt x="18286" y="207121"/>
                  </a:cubicBezTo>
                  <a:cubicBezTo>
                    <a:pt x="21622" y="202663"/>
                    <a:pt x="25454" y="198015"/>
                    <a:pt x="29779" y="193176"/>
                  </a:cubicBezTo>
                  <a:cubicBezTo>
                    <a:pt x="32545" y="190153"/>
                    <a:pt x="34930" y="187512"/>
                    <a:pt x="36934" y="185251"/>
                  </a:cubicBezTo>
                  <a:cubicBezTo>
                    <a:pt x="38939" y="182991"/>
                    <a:pt x="40410" y="180959"/>
                    <a:pt x="41349" y="179155"/>
                  </a:cubicBezTo>
                  <a:cubicBezTo>
                    <a:pt x="43417" y="176742"/>
                    <a:pt x="44305" y="174254"/>
                    <a:pt x="44013" y="171692"/>
                  </a:cubicBezTo>
                  <a:cubicBezTo>
                    <a:pt x="43721" y="169129"/>
                    <a:pt x="42630" y="166344"/>
                    <a:pt x="40740" y="163336"/>
                  </a:cubicBezTo>
                  <a:cubicBezTo>
                    <a:pt x="36173" y="155527"/>
                    <a:pt x="32520" y="150029"/>
                    <a:pt x="29779" y="146841"/>
                  </a:cubicBezTo>
                  <a:cubicBezTo>
                    <a:pt x="27039" y="143653"/>
                    <a:pt x="23386" y="139309"/>
                    <a:pt x="18819" y="133810"/>
                  </a:cubicBezTo>
                  <a:cubicBezTo>
                    <a:pt x="14671" y="128540"/>
                    <a:pt x="11550" y="122926"/>
                    <a:pt x="9457" y="116970"/>
                  </a:cubicBezTo>
                  <a:cubicBezTo>
                    <a:pt x="7364" y="111014"/>
                    <a:pt x="5613" y="105248"/>
                    <a:pt x="4205" y="99673"/>
                  </a:cubicBezTo>
                  <a:cubicBezTo>
                    <a:pt x="2111" y="92091"/>
                    <a:pt x="817" y="84852"/>
                    <a:pt x="322" y="77956"/>
                  </a:cubicBezTo>
                  <a:cubicBezTo>
                    <a:pt x="-173" y="71059"/>
                    <a:pt x="-96" y="64278"/>
                    <a:pt x="551" y="57610"/>
                  </a:cubicBezTo>
                  <a:cubicBezTo>
                    <a:pt x="374" y="53241"/>
                    <a:pt x="1033" y="48263"/>
                    <a:pt x="2530" y="42675"/>
                  </a:cubicBezTo>
                  <a:cubicBezTo>
                    <a:pt x="4027" y="37087"/>
                    <a:pt x="7427" y="29670"/>
                    <a:pt x="12730" y="20425"/>
                  </a:cubicBezTo>
                  <a:cubicBezTo>
                    <a:pt x="14823" y="16538"/>
                    <a:pt x="17182" y="13490"/>
                    <a:pt x="19808" y="11281"/>
                  </a:cubicBezTo>
                  <a:cubicBezTo>
                    <a:pt x="22434" y="9071"/>
                    <a:pt x="25555" y="7242"/>
                    <a:pt x="29171" y="5794"/>
                  </a:cubicBezTo>
                  <a:cubicBezTo>
                    <a:pt x="32888" y="4156"/>
                    <a:pt x="35958" y="3622"/>
                    <a:pt x="38380" y="4194"/>
                  </a:cubicBezTo>
                  <a:cubicBezTo>
                    <a:pt x="40804" y="4765"/>
                    <a:pt x="42199" y="7128"/>
                    <a:pt x="42567" y="11281"/>
                  </a:cubicBezTo>
                  <a:cubicBezTo>
                    <a:pt x="43353" y="14405"/>
                    <a:pt x="43759" y="17758"/>
                    <a:pt x="43785" y="21339"/>
                  </a:cubicBezTo>
                  <a:cubicBezTo>
                    <a:pt x="43810" y="24920"/>
                    <a:pt x="44216" y="28273"/>
                    <a:pt x="45002" y="31397"/>
                  </a:cubicBezTo>
                  <a:cubicBezTo>
                    <a:pt x="46487" y="36439"/>
                    <a:pt x="49151" y="41748"/>
                    <a:pt x="52995" y="47323"/>
                  </a:cubicBezTo>
                  <a:cubicBezTo>
                    <a:pt x="56838" y="52898"/>
                    <a:pt x="60264" y="57750"/>
                    <a:pt x="63270" y="61877"/>
                  </a:cubicBezTo>
                  <a:cubicBezTo>
                    <a:pt x="69334" y="72939"/>
                    <a:pt x="76844" y="84344"/>
                    <a:pt x="85800" y="96091"/>
                  </a:cubicBezTo>
                  <a:cubicBezTo>
                    <a:pt x="94756" y="107839"/>
                    <a:pt x="103484" y="119396"/>
                    <a:pt x="111984" y="130762"/>
                  </a:cubicBezTo>
                  <a:lnTo>
                    <a:pt x="116855" y="136249"/>
                  </a:lnTo>
                  <a:cubicBezTo>
                    <a:pt x="119621" y="138687"/>
                    <a:pt x="122462" y="141415"/>
                    <a:pt x="125380" y="144433"/>
                  </a:cubicBezTo>
                  <a:cubicBezTo>
                    <a:pt x="128298" y="147450"/>
                    <a:pt x="131140" y="150756"/>
                    <a:pt x="133905" y="154351"/>
                  </a:cubicBezTo>
                  <a:cubicBezTo>
                    <a:pt x="139246" y="161357"/>
                    <a:pt x="143483" y="164939"/>
                    <a:pt x="146616" y="165095"/>
                  </a:cubicBezTo>
                  <a:cubicBezTo>
                    <a:pt x="149750" y="165251"/>
                    <a:pt x="152617" y="163267"/>
                    <a:pt x="155217" y="159143"/>
                  </a:cubicBezTo>
                  <a:cubicBezTo>
                    <a:pt x="161192" y="152314"/>
                    <a:pt x="164770" y="145252"/>
                    <a:pt x="165949" y="137957"/>
                  </a:cubicBezTo>
                  <a:cubicBezTo>
                    <a:pt x="167129" y="130662"/>
                    <a:pt x="164770" y="122778"/>
                    <a:pt x="158871" y="114303"/>
                  </a:cubicBezTo>
                  <a:cubicBezTo>
                    <a:pt x="156473" y="111128"/>
                    <a:pt x="154114" y="108639"/>
                    <a:pt x="151792" y="106835"/>
                  </a:cubicBezTo>
                  <a:cubicBezTo>
                    <a:pt x="149471" y="105032"/>
                    <a:pt x="146959" y="102848"/>
                    <a:pt x="144257" y="100282"/>
                  </a:cubicBezTo>
                  <a:cubicBezTo>
                    <a:pt x="137305" y="93920"/>
                    <a:pt x="132027" y="86985"/>
                    <a:pt x="128425" y="79480"/>
                  </a:cubicBezTo>
                  <a:cubicBezTo>
                    <a:pt x="124822" y="71974"/>
                    <a:pt x="122589" y="63668"/>
                    <a:pt x="121727" y="54562"/>
                  </a:cubicBezTo>
                  <a:cubicBezTo>
                    <a:pt x="121993" y="46040"/>
                    <a:pt x="125418" y="36719"/>
                    <a:pt x="132002" y="26597"/>
                  </a:cubicBezTo>
                  <a:cubicBezTo>
                    <a:pt x="138586" y="16475"/>
                    <a:pt x="144904" y="9134"/>
                    <a:pt x="150955" y="4575"/>
                  </a:cubicBezTo>
                  <a:cubicBezTo>
                    <a:pt x="155179" y="1451"/>
                    <a:pt x="158909" y="-73"/>
                    <a:pt x="162144" y="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6E6A845-B872-49D9-8928-6C4709B61FD5}"/>
                </a:ext>
              </a:extLst>
            </p:cNvPr>
            <p:cNvSpPr/>
            <p:nvPr/>
          </p:nvSpPr>
          <p:spPr>
            <a:xfrm>
              <a:off x="4691023" y="2701350"/>
              <a:ext cx="53632" cy="229029"/>
            </a:xfrm>
            <a:custGeom>
              <a:avLst/>
              <a:gdLst/>
              <a:ahLst/>
              <a:cxnLst/>
              <a:rect l="l" t="t" r="r" b="b"/>
              <a:pathLst>
                <a:path w="53632" h="229029">
                  <a:moveTo>
                    <a:pt x="36895" y="499"/>
                  </a:moveTo>
                  <a:cubicBezTo>
                    <a:pt x="38000" y="1299"/>
                    <a:pt x="38448" y="3061"/>
                    <a:pt x="38239" y="5785"/>
                  </a:cubicBezTo>
                  <a:cubicBezTo>
                    <a:pt x="37821" y="11234"/>
                    <a:pt x="36833" y="17558"/>
                    <a:pt x="35275" y="24759"/>
                  </a:cubicBezTo>
                  <a:cubicBezTo>
                    <a:pt x="33991" y="33129"/>
                    <a:pt x="33356" y="41079"/>
                    <a:pt x="33369" y="48610"/>
                  </a:cubicBezTo>
                  <a:cubicBezTo>
                    <a:pt x="33382" y="56141"/>
                    <a:pt x="34423" y="62415"/>
                    <a:pt x="36494" y="67431"/>
                  </a:cubicBezTo>
                  <a:cubicBezTo>
                    <a:pt x="40192" y="76245"/>
                    <a:pt x="42707" y="84373"/>
                    <a:pt x="44040" y="91815"/>
                  </a:cubicBezTo>
                  <a:cubicBezTo>
                    <a:pt x="45372" y="99257"/>
                    <a:pt x="47120" y="106166"/>
                    <a:pt x="49285" y="112542"/>
                  </a:cubicBezTo>
                  <a:cubicBezTo>
                    <a:pt x="53515" y="124124"/>
                    <a:pt x="54658" y="135706"/>
                    <a:pt x="52715" y="147289"/>
                  </a:cubicBezTo>
                  <a:cubicBezTo>
                    <a:pt x="50771" y="158871"/>
                    <a:pt x="47800" y="170454"/>
                    <a:pt x="43799" y="182036"/>
                  </a:cubicBezTo>
                  <a:cubicBezTo>
                    <a:pt x="41844" y="189720"/>
                    <a:pt x="39660" y="197060"/>
                    <a:pt x="37248" y="204058"/>
                  </a:cubicBezTo>
                  <a:cubicBezTo>
                    <a:pt x="34835" y="211056"/>
                    <a:pt x="31127" y="217329"/>
                    <a:pt x="26124" y="222879"/>
                  </a:cubicBezTo>
                  <a:cubicBezTo>
                    <a:pt x="22518" y="225953"/>
                    <a:pt x="19217" y="227883"/>
                    <a:pt x="16220" y="228670"/>
                  </a:cubicBezTo>
                  <a:cubicBezTo>
                    <a:pt x="13224" y="229458"/>
                    <a:pt x="10227" y="228950"/>
                    <a:pt x="7230" y="227146"/>
                  </a:cubicBezTo>
                  <a:cubicBezTo>
                    <a:pt x="3624" y="224873"/>
                    <a:pt x="1388" y="222714"/>
                    <a:pt x="525" y="220669"/>
                  </a:cubicBezTo>
                  <a:cubicBezTo>
                    <a:pt x="-339" y="218625"/>
                    <a:pt x="-135" y="215704"/>
                    <a:pt x="1135" y="211906"/>
                  </a:cubicBezTo>
                  <a:cubicBezTo>
                    <a:pt x="2036" y="206776"/>
                    <a:pt x="2824" y="201797"/>
                    <a:pt x="3497" y="196971"/>
                  </a:cubicBezTo>
                  <a:cubicBezTo>
                    <a:pt x="4170" y="192145"/>
                    <a:pt x="4805" y="187167"/>
                    <a:pt x="5402" y="182036"/>
                  </a:cubicBezTo>
                  <a:cubicBezTo>
                    <a:pt x="6138" y="173718"/>
                    <a:pt x="6189" y="164294"/>
                    <a:pt x="5554" y="153766"/>
                  </a:cubicBezTo>
                  <a:cubicBezTo>
                    <a:pt x="4919" y="143238"/>
                    <a:pt x="4665" y="135795"/>
                    <a:pt x="4792" y="131439"/>
                  </a:cubicBezTo>
                  <a:cubicBezTo>
                    <a:pt x="5910" y="121521"/>
                    <a:pt x="6265" y="112707"/>
                    <a:pt x="5859" y="104998"/>
                  </a:cubicBezTo>
                  <a:cubicBezTo>
                    <a:pt x="5452" y="97289"/>
                    <a:pt x="4894" y="88018"/>
                    <a:pt x="4183" y="77185"/>
                  </a:cubicBezTo>
                  <a:cubicBezTo>
                    <a:pt x="3827" y="66504"/>
                    <a:pt x="4843" y="56776"/>
                    <a:pt x="7230" y="48000"/>
                  </a:cubicBezTo>
                  <a:cubicBezTo>
                    <a:pt x="9617" y="39225"/>
                    <a:pt x="11852" y="31478"/>
                    <a:pt x="13935" y="24759"/>
                  </a:cubicBezTo>
                  <a:cubicBezTo>
                    <a:pt x="15395" y="18778"/>
                    <a:pt x="17503" y="13977"/>
                    <a:pt x="20258" y="10357"/>
                  </a:cubicBezTo>
                  <a:cubicBezTo>
                    <a:pt x="23013" y="6738"/>
                    <a:pt x="26797" y="3614"/>
                    <a:pt x="31610" y="985"/>
                  </a:cubicBezTo>
                  <a:cubicBezTo>
                    <a:pt x="34029" y="-139"/>
                    <a:pt x="35790" y="-301"/>
                    <a:pt x="36895" y="49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F946AB7-1830-4F78-AFCF-9125AF02A7C7}"/>
                </a:ext>
              </a:extLst>
            </p:cNvPr>
            <p:cNvSpPr/>
            <p:nvPr/>
          </p:nvSpPr>
          <p:spPr>
            <a:xfrm>
              <a:off x="4721882" y="2976425"/>
              <a:ext cx="39711" cy="39323"/>
            </a:xfrm>
            <a:custGeom>
              <a:avLst/>
              <a:gdLst/>
              <a:ahLst/>
              <a:cxnLst/>
              <a:rect l="l" t="t" r="r" b="b"/>
              <a:pathLst>
                <a:path w="39711" h="39323">
                  <a:moveTo>
                    <a:pt x="18156" y="306"/>
                  </a:moveTo>
                  <a:cubicBezTo>
                    <a:pt x="20880" y="-278"/>
                    <a:pt x="23603" y="-26"/>
                    <a:pt x="26327" y="1063"/>
                  </a:cubicBezTo>
                  <a:cubicBezTo>
                    <a:pt x="29051" y="2152"/>
                    <a:pt x="31775" y="3924"/>
                    <a:pt x="34498" y="6379"/>
                  </a:cubicBezTo>
                  <a:cubicBezTo>
                    <a:pt x="38670" y="11452"/>
                    <a:pt x="40338" y="16791"/>
                    <a:pt x="39503" y="22395"/>
                  </a:cubicBezTo>
                  <a:cubicBezTo>
                    <a:pt x="38668" y="28000"/>
                    <a:pt x="35789" y="32580"/>
                    <a:pt x="30867" y="36135"/>
                  </a:cubicBezTo>
                  <a:cubicBezTo>
                    <a:pt x="27374" y="38580"/>
                    <a:pt x="23313" y="39619"/>
                    <a:pt x="18686" y="39251"/>
                  </a:cubicBezTo>
                  <a:cubicBezTo>
                    <a:pt x="14058" y="38884"/>
                    <a:pt x="9846" y="37036"/>
                    <a:pt x="6051" y="33706"/>
                  </a:cubicBezTo>
                  <a:cubicBezTo>
                    <a:pt x="2427" y="30113"/>
                    <a:pt x="432" y="26368"/>
                    <a:pt x="65" y="22471"/>
                  </a:cubicBezTo>
                  <a:cubicBezTo>
                    <a:pt x="-301" y="18575"/>
                    <a:pt x="887" y="14222"/>
                    <a:pt x="3630" y="9415"/>
                  </a:cubicBezTo>
                  <a:cubicBezTo>
                    <a:pt x="5748" y="6189"/>
                    <a:pt x="8018" y="3987"/>
                    <a:pt x="10439" y="2811"/>
                  </a:cubicBezTo>
                  <a:cubicBezTo>
                    <a:pt x="12860" y="1634"/>
                    <a:pt x="15432" y="799"/>
                    <a:pt x="18156" y="30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A7FE979-504F-4A7E-A13E-825D1B8DB0AC}"/>
                </a:ext>
              </a:extLst>
            </p:cNvPr>
            <p:cNvSpPr/>
            <p:nvPr/>
          </p:nvSpPr>
          <p:spPr>
            <a:xfrm>
              <a:off x="5257170" y="2976424"/>
              <a:ext cx="36675" cy="35898"/>
            </a:xfrm>
            <a:custGeom>
              <a:avLst/>
              <a:gdLst/>
              <a:ahLst/>
              <a:cxnLst/>
              <a:rect l="l" t="t" r="r" b="b"/>
              <a:pathLst>
                <a:path w="36675" h="35898">
                  <a:moveTo>
                    <a:pt x="16623" y="307"/>
                  </a:moveTo>
                  <a:cubicBezTo>
                    <a:pt x="19089" y="-264"/>
                    <a:pt x="21632" y="-36"/>
                    <a:pt x="24250" y="991"/>
                  </a:cubicBezTo>
                  <a:cubicBezTo>
                    <a:pt x="26869" y="2018"/>
                    <a:pt x="29411" y="3615"/>
                    <a:pt x="31878" y="5782"/>
                  </a:cubicBezTo>
                  <a:cubicBezTo>
                    <a:pt x="35766" y="10534"/>
                    <a:pt x="37291" y="15476"/>
                    <a:pt x="36453" y="20608"/>
                  </a:cubicBezTo>
                  <a:cubicBezTo>
                    <a:pt x="35614" y="25740"/>
                    <a:pt x="32869" y="29922"/>
                    <a:pt x="28217" y="33153"/>
                  </a:cubicBezTo>
                  <a:cubicBezTo>
                    <a:pt x="25026" y="35297"/>
                    <a:pt x="21339" y="36186"/>
                    <a:pt x="17157" y="35818"/>
                  </a:cubicBezTo>
                  <a:cubicBezTo>
                    <a:pt x="12975" y="35450"/>
                    <a:pt x="9135" y="33751"/>
                    <a:pt x="5640" y="30720"/>
                  </a:cubicBezTo>
                  <a:cubicBezTo>
                    <a:pt x="2297" y="27413"/>
                    <a:pt x="441" y="23992"/>
                    <a:pt x="73" y="20456"/>
                  </a:cubicBezTo>
                  <a:cubicBezTo>
                    <a:pt x="-296" y="16921"/>
                    <a:pt x="746" y="13043"/>
                    <a:pt x="3199" y="8824"/>
                  </a:cubicBezTo>
                  <a:cubicBezTo>
                    <a:pt x="5322" y="5884"/>
                    <a:pt x="7483" y="3856"/>
                    <a:pt x="9682" y="2741"/>
                  </a:cubicBezTo>
                  <a:cubicBezTo>
                    <a:pt x="11881" y="1626"/>
                    <a:pt x="14195" y="814"/>
                    <a:pt x="16623" y="30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99ACFB8-0CF3-4AF3-99A0-F805F9ECCA4D}"/>
                </a:ext>
              </a:extLst>
            </p:cNvPr>
            <p:cNvSpPr/>
            <p:nvPr/>
          </p:nvSpPr>
          <p:spPr>
            <a:xfrm>
              <a:off x="5205846" y="2977341"/>
              <a:ext cx="35449" cy="34065"/>
            </a:xfrm>
            <a:custGeom>
              <a:avLst/>
              <a:gdLst/>
              <a:ahLst/>
              <a:cxnLst/>
              <a:rect l="l" t="t" r="r" b="b"/>
              <a:pathLst>
                <a:path w="35449" h="34065">
                  <a:moveTo>
                    <a:pt x="17769" y="0"/>
                  </a:moveTo>
                  <a:cubicBezTo>
                    <a:pt x="24561" y="0"/>
                    <a:pt x="29224" y="1824"/>
                    <a:pt x="31759" y="5474"/>
                  </a:cubicBezTo>
                  <a:cubicBezTo>
                    <a:pt x="33066" y="7805"/>
                    <a:pt x="34108" y="10137"/>
                    <a:pt x="34886" y="12468"/>
                  </a:cubicBezTo>
                  <a:cubicBezTo>
                    <a:pt x="35665" y="14800"/>
                    <a:pt x="35636" y="17740"/>
                    <a:pt x="34800" y="21288"/>
                  </a:cubicBezTo>
                  <a:cubicBezTo>
                    <a:pt x="33571" y="26078"/>
                    <a:pt x="31467" y="29423"/>
                    <a:pt x="28489" y="31324"/>
                  </a:cubicBezTo>
                  <a:cubicBezTo>
                    <a:pt x="25511" y="33225"/>
                    <a:pt x="21735" y="34137"/>
                    <a:pt x="17160" y="34061"/>
                  </a:cubicBezTo>
                  <a:cubicBezTo>
                    <a:pt x="12763" y="33960"/>
                    <a:pt x="8936" y="32642"/>
                    <a:pt x="5679" y="30107"/>
                  </a:cubicBezTo>
                  <a:cubicBezTo>
                    <a:pt x="2423" y="27573"/>
                    <a:pt x="573" y="24431"/>
                    <a:pt x="129" y="20680"/>
                  </a:cubicBezTo>
                  <a:cubicBezTo>
                    <a:pt x="-430" y="13964"/>
                    <a:pt x="837" y="8844"/>
                    <a:pt x="3930" y="5322"/>
                  </a:cubicBezTo>
                  <a:cubicBezTo>
                    <a:pt x="7022" y="1799"/>
                    <a:pt x="11635" y="25"/>
                    <a:pt x="17769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5F457104-918A-496A-B7BD-FF02467D74DC}"/>
                </a:ext>
              </a:extLst>
            </p:cNvPr>
            <p:cNvSpPr/>
            <p:nvPr/>
          </p:nvSpPr>
          <p:spPr>
            <a:xfrm>
              <a:off x="5308729" y="2977332"/>
              <a:ext cx="35825" cy="34070"/>
            </a:xfrm>
            <a:custGeom>
              <a:avLst/>
              <a:gdLst/>
              <a:ahLst/>
              <a:cxnLst/>
              <a:rect l="l" t="t" r="r" b="b"/>
              <a:pathLst>
                <a:path w="35825" h="34070">
                  <a:moveTo>
                    <a:pt x="18118" y="9"/>
                  </a:moveTo>
                  <a:cubicBezTo>
                    <a:pt x="22411" y="-93"/>
                    <a:pt x="26018" y="718"/>
                    <a:pt x="28939" y="2442"/>
                  </a:cubicBezTo>
                  <a:cubicBezTo>
                    <a:pt x="31860" y="4165"/>
                    <a:pt x="33943" y="7409"/>
                    <a:pt x="35187" y="12173"/>
                  </a:cubicBezTo>
                  <a:cubicBezTo>
                    <a:pt x="36013" y="15734"/>
                    <a:pt x="36038" y="18649"/>
                    <a:pt x="35263" y="20917"/>
                  </a:cubicBezTo>
                  <a:cubicBezTo>
                    <a:pt x="34489" y="23185"/>
                    <a:pt x="33447" y="25339"/>
                    <a:pt x="32139" y="27379"/>
                  </a:cubicBezTo>
                  <a:cubicBezTo>
                    <a:pt x="30615" y="29787"/>
                    <a:pt x="28634" y="31510"/>
                    <a:pt x="26196" y="32549"/>
                  </a:cubicBezTo>
                  <a:cubicBezTo>
                    <a:pt x="23757" y="33589"/>
                    <a:pt x="20862" y="34095"/>
                    <a:pt x="17509" y="34070"/>
                  </a:cubicBezTo>
                  <a:cubicBezTo>
                    <a:pt x="11311" y="34095"/>
                    <a:pt x="6638" y="32372"/>
                    <a:pt x="3488" y="28900"/>
                  </a:cubicBezTo>
                  <a:cubicBezTo>
                    <a:pt x="338" y="25428"/>
                    <a:pt x="-678" y="20055"/>
                    <a:pt x="440" y="12782"/>
                  </a:cubicBezTo>
                  <a:cubicBezTo>
                    <a:pt x="1139" y="9056"/>
                    <a:pt x="3094" y="6015"/>
                    <a:pt x="6307" y="3658"/>
                  </a:cubicBezTo>
                  <a:cubicBezTo>
                    <a:pt x="9520" y="1301"/>
                    <a:pt x="13457" y="85"/>
                    <a:pt x="18118" y="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B5F23B6-F7FF-48D7-9B4A-26879217956F}"/>
                </a:ext>
              </a:extLst>
            </p:cNvPr>
            <p:cNvSpPr/>
            <p:nvPr/>
          </p:nvSpPr>
          <p:spPr>
            <a:xfrm>
              <a:off x="5231685" y="3023061"/>
              <a:ext cx="35675" cy="35284"/>
            </a:xfrm>
            <a:custGeom>
              <a:avLst/>
              <a:gdLst/>
              <a:ahLst/>
              <a:cxnLst/>
              <a:rect l="l" t="t" r="r" b="b"/>
              <a:pathLst>
                <a:path w="35675" h="35284">
                  <a:moveTo>
                    <a:pt x="18318" y="0"/>
                  </a:moveTo>
                  <a:cubicBezTo>
                    <a:pt x="24480" y="38"/>
                    <a:pt x="29079" y="1939"/>
                    <a:pt x="32117" y="5702"/>
                  </a:cubicBezTo>
                  <a:cubicBezTo>
                    <a:pt x="35155" y="9466"/>
                    <a:pt x="36247" y="14865"/>
                    <a:pt x="35396" y="21898"/>
                  </a:cubicBezTo>
                  <a:cubicBezTo>
                    <a:pt x="34697" y="25649"/>
                    <a:pt x="32739" y="28792"/>
                    <a:pt x="29524" y="31326"/>
                  </a:cubicBezTo>
                  <a:cubicBezTo>
                    <a:pt x="26308" y="33861"/>
                    <a:pt x="22370" y="35179"/>
                    <a:pt x="17708" y="35280"/>
                  </a:cubicBezTo>
                  <a:cubicBezTo>
                    <a:pt x="13416" y="35356"/>
                    <a:pt x="9809" y="34444"/>
                    <a:pt x="6888" y="32543"/>
                  </a:cubicBezTo>
                  <a:cubicBezTo>
                    <a:pt x="3967" y="30642"/>
                    <a:pt x="1884" y="27296"/>
                    <a:pt x="639" y="22506"/>
                  </a:cubicBezTo>
                  <a:cubicBezTo>
                    <a:pt x="-186" y="19186"/>
                    <a:pt x="-212" y="16246"/>
                    <a:pt x="563" y="13686"/>
                  </a:cubicBezTo>
                  <a:cubicBezTo>
                    <a:pt x="1338" y="11126"/>
                    <a:pt x="2379" y="8794"/>
                    <a:pt x="3687" y="6691"/>
                  </a:cubicBezTo>
                  <a:cubicBezTo>
                    <a:pt x="6735" y="2331"/>
                    <a:pt x="11612" y="101"/>
                    <a:pt x="18318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3AFBDF7-4327-4585-9B07-238AF7FAA177}"/>
                </a:ext>
              </a:extLst>
            </p:cNvPr>
            <p:cNvSpPr/>
            <p:nvPr/>
          </p:nvSpPr>
          <p:spPr>
            <a:xfrm>
              <a:off x="5308783" y="3027772"/>
              <a:ext cx="36255" cy="35752"/>
            </a:xfrm>
            <a:custGeom>
              <a:avLst/>
              <a:gdLst/>
              <a:ahLst/>
              <a:cxnLst/>
              <a:rect l="l" t="t" r="r" b="b"/>
              <a:pathLst>
                <a:path w="36255" h="35752">
                  <a:moveTo>
                    <a:pt x="19114" y="168"/>
                  </a:moveTo>
                  <a:cubicBezTo>
                    <a:pt x="23228" y="714"/>
                    <a:pt x="26886" y="2518"/>
                    <a:pt x="30086" y="5578"/>
                  </a:cubicBezTo>
                  <a:cubicBezTo>
                    <a:pt x="33503" y="8867"/>
                    <a:pt x="35509" y="12194"/>
                    <a:pt x="36106" y="15560"/>
                  </a:cubicBezTo>
                  <a:cubicBezTo>
                    <a:pt x="36703" y="18925"/>
                    <a:pt x="35509" y="22709"/>
                    <a:pt x="32525" y="26912"/>
                  </a:cubicBezTo>
                  <a:cubicBezTo>
                    <a:pt x="30722" y="29859"/>
                    <a:pt x="28842" y="31890"/>
                    <a:pt x="26886" y="33008"/>
                  </a:cubicBezTo>
                  <a:cubicBezTo>
                    <a:pt x="24930" y="34125"/>
                    <a:pt x="22746" y="34938"/>
                    <a:pt x="20333" y="35446"/>
                  </a:cubicBezTo>
                  <a:cubicBezTo>
                    <a:pt x="17602" y="36018"/>
                    <a:pt x="14986" y="35789"/>
                    <a:pt x="12484" y="34760"/>
                  </a:cubicBezTo>
                  <a:cubicBezTo>
                    <a:pt x="9982" y="33732"/>
                    <a:pt x="7519" y="32132"/>
                    <a:pt x="5093" y="29960"/>
                  </a:cubicBezTo>
                  <a:cubicBezTo>
                    <a:pt x="971" y="25465"/>
                    <a:pt x="-649" y="20588"/>
                    <a:pt x="234" y="15331"/>
                  </a:cubicBezTo>
                  <a:cubicBezTo>
                    <a:pt x="1116" y="10074"/>
                    <a:pt x="3752" y="5807"/>
                    <a:pt x="8141" y="2531"/>
                  </a:cubicBezTo>
                  <a:cubicBezTo>
                    <a:pt x="11341" y="410"/>
                    <a:pt x="14999" y="-378"/>
                    <a:pt x="19114" y="16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F5B01158-3FD6-419C-BF3F-E8FA31EBA2A1}"/>
              </a:ext>
            </a:extLst>
          </p:cNvPr>
          <p:cNvGrpSpPr/>
          <p:nvPr/>
        </p:nvGrpSpPr>
        <p:grpSpPr>
          <a:xfrm>
            <a:off x="6718575" y="2752288"/>
            <a:ext cx="645016" cy="402605"/>
            <a:chOff x="8958099" y="2526717"/>
            <a:chExt cx="860021" cy="536807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2C4356C1-1E7B-40F6-A5B0-DE5B1B9934C4}"/>
                </a:ext>
              </a:extLst>
            </p:cNvPr>
            <p:cNvSpPr/>
            <p:nvPr/>
          </p:nvSpPr>
          <p:spPr>
            <a:xfrm>
              <a:off x="9695695" y="2526717"/>
              <a:ext cx="122425" cy="402456"/>
            </a:xfrm>
            <a:custGeom>
              <a:avLst/>
              <a:gdLst/>
              <a:ahLst/>
              <a:cxnLst/>
              <a:rect l="l" t="t" r="r" b="b"/>
              <a:pathLst>
                <a:path w="122425" h="402456">
                  <a:moveTo>
                    <a:pt x="19454" y="128"/>
                  </a:moveTo>
                  <a:cubicBezTo>
                    <a:pt x="22581" y="-430"/>
                    <a:pt x="26395" y="839"/>
                    <a:pt x="30895" y="3936"/>
                  </a:cubicBezTo>
                  <a:cubicBezTo>
                    <a:pt x="33043" y="5371"/>
                    <a:pt x="35306" y="7377"/>
                    <a:pt x="37683" y="9954"/>
                  </a:cubicBezTo>
                  <a:cubicBezTo>
                    <a:pt x="40060" y="12531"/>
                    <a:pt x="42475" y="14385"/>
                    <a:pt x="44929" y="15515"/>
                  </a:cubicBezTo>
                  <a:cubicBezTo>
                    <a:pt x="49175" y="17394"/>
                    <a:pt x="53344" y="19425"/>
                    <a:pt x="57437" y="21609"/>
                  </a:cubicBezTo>
                  <a:cubicBezTo>
                    <a:pt x="61530" y="23793"/>
                    <a:pt x="65700" y="25824"/>
                    <a:pt x="69946" y="27703"/>
                  </a:cubicBezTo>
                  <a:cubicBezTo>
                    <a:pt x="86293" y="33582"/>
                    <a:pt x="98140" y="41327"/>
                    <a:pt x="105488" y="50938"/>
                  </a:cubicBezTo>
                  <a:cubicBezTo>
                    <a:pt x="112835" y="60549"/>
                    <a:pt x="114615" y="73321"/>
                    <a:pt x="110827" y="89255"/>
                  </a:cubicBezTo>
                  <a:cubicBezTo>
                    <a:pt x="110191" y="91871"/>
                    <a:pt x="109479" y="94867"/>
                    <a:pt x="108691" y="98244"/>
                  </a:cubicBezTo>
                  <a:cubicBezTo>
                    <a:pt x="107903" y="101621"/>
                    <a:pt x="107191" y="104313"/>
                    <a:pt x="106556" y="106319"/>
                  </a:cubicBezTo>
                  <a:cubicBezTo>
                    <a:pt x="102742" y="118304"/>
                    <a:pt x="99996" y="131051"/>
                    <a:pt x="98319" y="144560"/>
                  </a:cubicBezTo>
                  <a:cubicBezTo>
                    <a:pt x="96641" y="158069"/>
                    <a:pt x="96946" y="171730"/>
                    <a:pt x="99234" y="185544"/>
                  </a:cubicBezTo>
                  <a:lnTo>
                    <a:pt x="101674" y="200780"/>
                  </a:lnTo>
                  <a:cubicBezTo>
                    <a:pt x="102882" y="205960"/>
                    <a:pt x="103975" y="211140"/>
                    <a:pt x="104954" y="216320"/>
                  </a:cubicBezTo>
                  <a:cubicBezTo>
                    <a:pt x="105933" y="221500"/>
                    <a:pt x="106874" y="226680"/>
                    <a:pt x="107776" y="231860"/>
                  </a:cubicBezTo>
                  <a:cubicBezTo>
                    <a:pt x="108704" y="237929"/>
                    <a:pt x="109746" y="243922"/>
                    <a:pt x="110903" y="249838"/>
                  </a:cubicBezTo>
                  <a:cubicBezTo>
                    <a:pt x="112060" y="255755"/>
                    <a:pt x="113255" y="261747"/>
                    <a:pt x="114488" y="267816"/>
                  </a:cubicBezTo>
                  <a:cubicBezTo>
                    <a:pt x="115823" y="273898"/>
                    <a:pt x="117272" y="280017"/>
                    <a:pt x="118835" y="286175"/>
                  </a:cubicBezTo>
                  <a:cubicBezTo>
                    <a:pt x="120399" y="292333"/>
                    <a:pt x="121390" y="298605"/>
                    <a:pt x="121810" y="304991"/>
                  </a:cubicBezTo>
                  <a:cubicBezTo>
                    <a:pt x="122929" y="317687"/>
                    <a:pt x="122522" y="330688"/>
                    <a:pt x="120590" y="343994"/>
                  </a:cubicBezTo>
                  <a:cubicBezTo>
                    <a:pt x="119585" y="350406"/>
                    <a:pt x="117933" y="356932"/>
                    <a:pt x="115632" y="363572"/>
                  </a:cubicBezTo>
                  <a:cubicBezTo>
                    <a:pt x="113331" y="370212"/>
                    <a:pt x="110916" y="376890"/>
                    <a:pt x="108386" y="383607"/>
                  </a:cubicBezTo>
                  <a:cubicBezTo>
                    <a:pt x="107280" y="386997"/>
                    <a:pt x="105984" y="390120"/>
                    <a:pt x="104496" y="392977"/>
                  </a:cubicBezTo>
                  <a:cubicBezTo>
                    <a:pt x="103009" y="395833"/>
                    <a:pt x="100645" y="398195"/>
                    <a:pt x="97403" y="400061"/>
                  </a:cubicBezTo>
                  <a:cubicBezTo>
                    <a:pt x="92611" y="402740"/>
                    <a:pt x="89230" y="403172"/>
                    <a:pt x="87259" y="401356"/>
                  </a:cubicBezTo>
                  <a:cubicBezTo>
                    <a:pt x="85289" y="399541"/>
                    <a:pt x="84196" y="395859"/>
                    <a:pt x="83980" y="390310"/>
                  </a:cubicBezTo>
                  <a:cubicBezTo>
                    <a:pt x="83687" y="386044"/>
                    <a:pt x="83509" y="381778"/>
                    <a:pt x="83446" y="377512"/>
                  </a:cubicBezTo>
                  <a:cubicBezTo>
                    <a:pt x="83382" y="373246"/>
                    <a:pt x="83357" y="368980"/>
                    <a:pt x="83369" y="364715"/>
                  </a:cubicBezTo>
                  <a:lnTo>
                    <a:pt x="83369" y="339728"/>
                  </a:lnTo>
                  <a:cubicBezTo>
                    <a:pt x="82747" y="329343"/>
                    <a:pt x="82162" y="318728"/>
                    <a:pt x="81615" y="307886"/>
                  </a:cubicBezTo>
                  <a:cubicBezTo>
                    <a:pt x="81068" y="297043"/>
                    <a:pt x="80636" y="286124"/>
                    <a:pt x="80319" y="275129"/>
                  </a:cubicBezTo>
                  <a:cubicBezTo>
                    <a:pt x="79721" y="266001"/>
                    <a:pt x="79238" y="256834"/>
                    <a:pt x="78869" y="247629"/>
                  </a:cubicBezTo>
                  <a:cubicBezTo>
                    <a:pt x="78501" y="238424"/>
                    <a:pt x="78170" y="229105"/>
                    <a:pt x="77878" y="219672"/>
                  </a:cubicBezTo>
                  <a:lnTo>
                    <a:pt x="76047" y="156292"/>
                  </a:lnTo>
                  <a:cubicBezTo>
                    <a:pt x="75780" y="152673"/>
                    <a:pt x="74941" y="149093"/>
                    <a:pt x="73530" y="145551"/>
                  </a:cubicBezTo>
                  <a:cubicBezTo>
                    <a:pt x="72119" y="142008"/>
                    <a:pt x="69908" y="140104"/>
                    <a:pt x="66895" y="139837"/>
                  </a:cubicBezTo>
                  <a:cubicBezTo>
                    <a:pt x="62408" y="139647"/>
                    <a:pt x="58569" y="138657"/>
                    <a:pt x="55378" y="136866"/>
                  </a:cubicBezTo>
                  <a:cubicBezTo>
                    <a:pt x="52187" y="135076"/>
                    <a:pt x="49111" y="133629"/>
                    <a:pt x="46149" y="132524"/>
                  </a:cubicBezTo>
                  <a:cubicBezTo>
                    <a:pt x="36831" y="129782"/>
                    <a:pt x="28314" y="126125"/>
                    <a:pt x="20598" y="121555"/>
                  </a:cubicBezTo>
                  <a:cubicBezTo>
                    <a:pt x="12882" y="116984"/>
                    <a:pt x="6959" y="109671"/>
                    <a:pt x="2827" y="99615"/>
                  </a:cubicBezTo>
                  <a:cubicBezTo>
                    <a:pt x="858" y="94118"/>
                    <a:pt x="-83" y="87592"/>
                    <a:pt x="6" y="80038"/>
                  </a:cubicBezTo>
                  <a:cubicBezTo>
                    <a:pt x="95" y="72483"/>
                    <a:pt x="222" y="65805"/>
                    <a:pt x="387" y="60003"/>
                  </a:cubicBezTo>
                  <a:cubicBezTo>
                    <a:pt x="743" y="53832"/>
                    <a:pt x="1556" y="47433"/>
                    <a:pt x="2827" y="40806"/>
                  </a:cubicBezTo>
                  <a:cubicBezTo>
                    <a:pt x="4098" y="34179"/>
                    <a:pt x="5522" y="27780"/>
                    <a:pt x="7099" y="21609"/>
                  </a:cubicBezTo>
                  <a:cubicBezTo>
                    <a:pt x="7632" y="19184"/>
                    <a:pt x="8090" y="16873"/>
                    <a:pt x="8471" y="14677"/>
                  </a:cubicBezTo>
                  <a:cubicBezTo>
                    <a:pt x="8853" y="12481"/>
                    <a:pt x="9615" y="10322"/>
                    <a:pt x="10759" y="8202"/>
                  </a:cubicBezTo>
                  <a:cubicBezTo>
                    <a:pt x="13429" y="3378"/>
                    <a:pt x="16327" y="687"/>
                    <a:pt x="19454" y="12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4509F65-BD62-4BB3-A8F0-C41112FB3CB1}"/>
                </a:ext>
              </a:extLst>
            </p:cNvPr>
            <p:cNvSpPr/>
            <p:nvPr/>
          </p:nvSpPr>
          <p:spPr>
            <a:xfrm>
              <a:off x="8958099" y="2530581"/>
              <a:ext cx="229041" cy="402735"/>
            </a:xfrm>
            <a:custGeom>
              <a:avLst/>
              <a:gdLst/>
              <a:ahLst/>
              <a:cxnLst/>
              <a:rect l="l" t="t" r="r" b="b"/>
              <a:pathLst>
                <a:path w="229041" h="402735">
                  <a:moveTo>
                    <a:pt x="31399" y="373"/>
                  </a:moveTo>
                  <a:cubicBezTo>
                    <a:pt x="35260" y="-745"/>
                    <a:pt x="39806" y="652"/>
                    <a:pt x="45039" y="4563"/>
                  </a:cubicBezTo>
                  <a:cubicBezTo>
                    <a:pt x="48353" y="6951"/>
                    <a:pt x="51782" y="8577"/>
                    <a:pt x="55326" y="9441"/>
                  </a:cubicBezTo>
                  <a:cubicBezTo>
                    <a:pt x="58869" y="10305"/>
                    <a:pt x="62755" y="10711"/>
                    <a:pt x="66984" y="10661"/>
                  </a:cubicBezTo>
                  <a:cubicBezTo>
                    <a:pt x="72458" y="10457"/>
                    <a:pt x="77970" y="10711"/>
                    <a:pt x="83520" y="11423"/>
                  </a:cubicBezTo>
                  <a:cubicBezTo>
                    <a:pt x="89069" y="12134"/>
                    <a:pt x="94734" y="12693"/>
                    <a:pt x="100512" y="13100"/>
                  </a:cubicBezTo>
                  <a:cubicBezTo>
                    <a:pt x="102668" y="13443"/>
                    <a:pt x="104900" y="13671"/>
                    <a:pt x="107208" y="13786"/>
                  </a:cubicBezTo>
                  <a:cubicBezTo>
                    <a:pt x="109516" y="13900"/>
                    <a:pt x="111748" y="13671"/>
                    <a:pt x="113904" y="13100"/>
                  </a:cubicBezTo>
                  <a:cubicBezTo>
                    <a:pt x="123947" y="10864"/>
                    <a:pt x="133838" y="10610"/>
                    <a:pt x="143576" y="12337"/>
                  </a:cubicBezTo>
                  <a:cubicBezTo>
                    <a:pt x="153315" y="14065"/>
                    <a:pt x="162902" y="16555"/>
                    <a:pt x="172336" y="19807"/>
                  </a:cubicBezTo>
                  <a:cubicBezTo>
                    <a:pt x="179627" y="22271"/>
                    <a:pt x="186196" y="26184"/>
                    <a:pt x="192043" y="31545"/>
                  </a:cubicBezTo>
                  <a:cubicBezTo>
                    <a:pt x="197889" y="36906"/>
                    <a:pt x="203090" y="43562"/>
                    <a:pt x="207646" y="51514"/>
                  </a:cubicBezTo>
                  <a:cubicBezTo>
                    <a:pt x="214796" y="64840"/>
                    <a:pt x="218937" y="77823"/>
                    <a:pt x="220067" y="90463"/>
                  </a:cubicBezTo>
                  <a:cubicBezTo>
                    <a:pt x="221197" y="103102"/>
                    <a:pt x="222137" y="115933"/>
                    <a:pt x="222886" y="128954"/>
                  </a:cubicBezTo>
                  <a:cubicBezTo>
                    <a:pt x="222861" y="130491"/>
                    <a:pt x="222759" y="131990"/>
                    <a:pt x="222582" y="133451"/>
                  </a:cubicBezTo>
                  <a:cubicBezTo>
                    <a:pt x="222404" y="134912"/>
                    <a:pt x="222302" y="136258"/>
                    <a:pt x="222277" y="137490"/>
                  </a:cubicBezTo>
                  <a:cubicBezTo>
                    <a:pt x="222302" y="147488"/>
                    <a:pt x="222404" y="155084"/>
                    <a:pt x="222582" y="160280"/>
                  </a:cubicBezTo>
                  <a:cubicBezTo>
                    <a:pt x="222759" y="165476"/>
                    <a:pt x="222861" y="168651"/>
                    <a:pt x="222886" y="169807"/>
                  </a:cubicBezTo>
                  <a:cubicBezTo>
                    <a:pt x="222899" y="181342"/>
                    <a:pt x="223026" y="192724"/>
                    <a:pt x="223267" y="203954"/>
                  </a:cubicBezTo>
                  <a:cubicBezTo>
                    <a:pt x="223509" y="215184"/>
                    <a:pt x="223788" y="226566"/>
                    <a:pt x="224106" y="238100"/>
                  </a:cubicBezTo>
                  <a:cubicBezTo>
                    <a:pt x="224448" y="241822"/>
                    <a:pt x="224829" y="245811"/>
                    <a:pt x="225249" y="250067"/>
                  </a:cubicBezTo>
                  <a:cubicBezTo>
                    <a:pt x="225668" y="254323"/>
                    <a:pt x="225896" y="258464"/>
                    <a:pt x="225934" y="262491"/>
                  </a:cubicBezTo>
                  <a:cubicBezTo>
                    <a:pt x="226480" y="284734"/>
                    <a:pt x="226912" y="303357"/>
                    <a:pt x="227230" y="318360"/>
                  </a:cubicBezTo>
                  <a:cubicBezTo>
                    <a:pt x="227547" y="333362"/>
                    <a:pt x="228131" y="348479"/>
                    <a:pt x="228982" y="363711"/>
                  </a:cubicBezTo>
                  <a:cubicBezTo>
                    <a:pt x="229351" y="370939"/>
                    <a:pt x="228004" y="379043"/>
                    <a:pt x="224944" y="388025"/>
                  </a:cubicBezTo>
                  <a:cubicBezTo>
                    <a:pt x="221883" y="397006"/>
                    <a:pt x="216727" y="401909"/>
                    <a:pt x="209475" y="402735"/>
                  </a:cubicBezTo>
                  <a:cubicBezTo>
                    <a:pt x="205882" y="402011"/>
                    <a:pt x="203469" y="399648"/>
                    <a:pt x="202238" y="395647"/>
                  </a:cubicBezTo>
                  <a:cubicBezTo>
                    <a:pt x="201007" y="391645"/>
                    <a:pt x="200576" y="384862"/>
                    <a:pt x="200944" y="375296"/>
                  </a:cubicBezTo>
                  <a:cubicBezTo>
                    <a:pt x="201020" y="371955"/>
                    <a:pt x="201324" y="368576"/>
                    <a:pt x="201856" y="365159"/>
                  </a:cubicBezTo>
                  <a:cubicBezTo>
                    <a:pt x="202389" y="361742"/>
                    <a:pt x="202693" y="358210"/>
                    <a:pt x="202770" y="354564"/>
                  </a:cubicBezTo>
                  <a:cubicBezTo>
                    <a:pt x="203036" y="346332"/>
                    <a:pt x="203112" y="338101"/>
                    <a:pt x="202998" y="329869"/>
                  </a:cubicBezTo>
                  <a:cubicBezTo>
                    <a:pt x="202884" y="321637"/>
                    <a:pt x="202808" y="313406"/>
                    <a:pt x="202770" y="305174"/>
                  </a:cubicBezTo>
                  <a:lnTo>
                    <a:pt x="202161" y="289930"/>
                  </a:lnTo>
                  <a:cubicBezTo>
                    <a:pt x="201748" y="282903"/>
                    <a:pt x="201357" y="273854"/>
                    <a:pt x="200989" y="262784"/>
                  </a:cubicBezTo>
                  <a:cubicBezTo>
                    <a:pt x="200620" y="251715"/>
                    <a:pt x="200320" y="241763"/>
                    <a:pt x="200087" y="232929"/>
                  </a:cubicBezTo>
                  <a:cubicBezTo>
                    <a:pt x="199854" y="224095"/>
                    <a:pt x="199734" y="219518"/>
                    <a:pt x="199726" y="219198"/>
                  </a:cubicBezTo>
                  <a:cubicBezTo>
                    <a:pt x="199156" y="212821"/>
                    <a:pt x="198623" y="206520"/>
                    <a:pt x="198128" y="200295"/>
                  </a:cubicBezTo>
                  <a:cubicBezTo>
                    <a:pt x="197634" y="194071"/>
                    <a:pt x="196949" y="187770"/>
                    <a:pt x="196074" y="181393"/>
                  </a:cubicBezTo>
                  <a:cubicBezTo>
                    <a:pt x="195706" y="178611"/>
                    <a:pt x="195072" y="175791"/>
                    <a:pt x="194172" y="172933"/>
                  </a:cubicBezTo>
                  <a:cubicBezTo>
                    <a:pt x="193272" y="170074"/>
                    <a:pt x="192486" y="167407"/>
                    <a:pt x="191813" y="164929"/>
                  </a:cubicBezTo>
                  <a:cubicBezTo>
                    <a:pt x="190317" y="159429"/>
                    <a:pt x="188593" y="154271"/>
                    <a:pt x="186640" y="149457"/>
                  </a:cubicBezTo>
                  <a:cubicBezTo>
                    <a:pt x="184687" y="144642"/>
                    <a:pt x="182354" y="140247"/>
                    <a:pt x="179640" y="136271"/>
                  </a:cubicBezTo>
                  <a:cubicBezTo>
                    <a:pt x="176089" y="132153"/>
                    <a:pt x="170273" y="128600"/>
                    <a:pt x="162192" y="125611"/>
                  </a:cubicBezTo>
                  <a:cubicBezTo>
                    <a:pt x="154110" y="122623"/>
                    <a:pt x="145588" y="120515"/>
                    <a:pt x="136627" y="119288"/>
                  </a:cubicBezTo>
                  <a:cubicBezTo>
                    <a:pt x="127666" y="118061"/>
                    <a:pt x="120092" y="118031"/>
                    <a:pt x="113904" y="119198"/>
                  </a:cubicBezTo>
                  <a:cubicBezTo>
                    <a:pt x="108983" y="120100"/>
                    <a:pt x="103909" y="120735"/>
                    <a:pt x="98679" y="121103"/>
                  </a:cubicBezTo>
                  <a:cubicBezTo>
                    <a:pt x="93450" y="121471"/>
                    <a:pt x="88371" y="121649"/>
                    <a:pt x="83443" y="121637"/>
                  </a:cubicBezTo>
                  <a:cubicBezTo>
                    <a:pt x="73804" y="121459"/>
                    <a:pt x="66717" y="123949"/>
                    <a:pt x="62184" y="129106"/>
                  </a:cubicBezTo>
                  <a:cubicBezTo>
                    <a:pt x="57650" y="134264"/>
                    <a:pt x="54983" y="141327"/>
                    <a:pt x="54183" y="150295"/>
                  </a:cubicBezTo>
                  <a:cubicBezTo>
                    <a:pt x="52532" y="162554"/>
                    <a:pt x="52633" y="173860"/>
                    <a:pt x="54487" y="184213"/>
                  </a:cubicBezTo>
                  <a:cubicBezTo>
                    <a:pt x="56342" y="194566"/>
                    <a:pt x="58882" y="205415"/>
                    <a:pt x="62107" y="216759"/>
                  </a:cubicBezTo>
                  <a:cubicBezTo>
                    <a:pt x="63073" y="220583"/>
                    <a:pt x="64343" y="224825"/>
                    <a:pt x="65917" y="229488"/>
                  </a:cubicBezTo>
                  <a:cubicBezTo>
                    <a:pt x="67492" y="234150"/>
                    <a:pt x="69067" y="238240"/>
                    <a:pt x="70642" y="241759"/>
                  </a:cubicBezTo>
                  <a:cubicBezTo>
                    <a:pt x="75392" y="252633"/>
                    <a:pt x="80370" y="263202"/>
                    <a:pt x="85577" y="273466"/>
                  </a:cubicBezTo>
                  <a:cubicBezTo>
                    <a:pt x="90784" y="283731"/>
                    <a:pt x="95153" y="294300"/>
                    <a:pt x="98683" y="305174"/>
                  </a:cubicBezTo>
                  <a:cubicBezTo>
                    <a:pt x="100727" y="313837"/>
                    <a:pt x="101514" y="323644"/>
                    <a:pt x="101044" y="334595"/>
                  </a:cubicBezTo>
                  <a:cubicBezTo>
                    <a:pt x="100575" y="345545"/>
                    <a:pt x="99382" y="355047"/>
                    <a:pt x="97464" y="363101"/>
                  </a:cubicBezTo>
                  <a:cubicBezTo>
                    <a:pt x="94238" y="375271"/>
                    <a:pt x="88041" y="384925"/>
                    <a:pt x="78871" y="392064"/>
                  </a:cubicBezTo>
                  <a:cubicBezTo>
                    <a:pt x="69702" y="399203"/>
                    <a:pt x="58628" y="402151"/>
                    <a:pt x="45648" y="400906"/>
                  </a:cubicBezTo>
                  <a:cubicBezTo>
                    <a:pt x="42194" y="400652"/>
                    <a:pt x="37520" y="400550"/>
                    <a:pt x="31627" y="400601"/>
                  </a:cubicBezTo>
                  <a:cubicBezTo>
                    <a:pt x="25735" y="400652"/>
                    <a:pt x="21061" y="400550"/>
                    <a:pt x="17607" y="400296"/>
                  </a:cubicBezTo>
                  <a:cubicBezTo>
                    <a:pt x="13390" y="399737"/>
                    <a:pt x="10241" y="398416"/>
                    <a:pt x="8158" y="396333"/>
                  </a:cubicBezTo>
                  <a:cubicBezTo>
                    <a:pt x="6075" y="394249"/>
                    <a:pt x="4754" y="391099"/>
                    <a:pt x="4195" y="386881"/>
                  </a:cubicBezTo>
                  <a:cubicBezTo>
                    <a:pt x="1312" y="368766"/>
                    <a:pt x="-85" y="353319"/>
                    <a:pt x="4" y="340540"/>
                  </a:cubicBezTo>
                  <a:cubicBezTo>
                    <a:pt x="93" y="327760"/>
                    <a:pt x="677" y="318411"/>
                    <a:pt x="1757" y="312491"/>
                  </a:cubicBezTo>
                  <a:cubicBezTo>
                    <a:pt x="2633" y="305568"/>
                    <a:pt x="4843" y="300512"/>
                    <a:pt x="8386" y="297323"/>
                  </a:cubicBezTo>
                  <a:cubicBezTo>
                    <a:pt x="11930" y="294135"/>
                    <a:pt x="17035" y="292280"/>
                    <a:pt x="23703" y="291759"/>
                  </a:cubicBezTo>
                  <a:cubicBezTo>
                    <a:pt x="29722" y="291403"/>
                    <a:pt x="33380" y="288151"/>
                    <a:pt x="34675" y="282003"/>
                  </a:cubicBezTo>
                  <a:cubicBezTo>
                    <a:pt x="35971" y="275855"/>
                    <a:pt x="35361" y="265285"/>
                    <a:pt x="32847" y="250296"/>
                  </a:cubicBezTo>
                  <a:cubicBezTo>
                    <a:pt x="31894" y="243842"/>
                    <a:pt x="30903" y="237237"/>
                    <a:pt x="29875" y="230478"/>
                  </a:cubicBezTo>
                  <a:cubicBezTo>
                    <a:pt x="28846" y="223720"/>
                    <a:pt x="28008" y="217115"/>
                    <a:pt x="27360" y="210661"/>
                  </a:cubicBezTo>
                  <a:cubicBezTo>
                    <a:pt x="25950" y="199787"/>
                    <a:pt x="25265" y="190438"/>
                    <a:pt x="25303" y="182612"/>
                  </a:cubicBezTo>
                  <a:cubicBezTo>
                    <a:pt x="25341" y="174787"/>
                    <a:pt x="27246" y="166047"/>
                    <a:pt x="31018" y="156393"/>
                  </a:cubicBezTo>
                  <a:cubicBezTo>
                    <a:pt x="34089" y="149076"/>
                    <a:pt x="37465" y="141759"/>
                    <a:pt x="41146" y="134442"/>
                  </a:cubicBezTo>
                  <a:cubicBezTo>
                    <a:pt x="43696" y="129220"/>
                    <a:pt x="43837" y="125333"/>
                    <a:pt x="41568" y="122780"/>
                  </a:cubicBezTo>
                  <a:cubicBezTo>
                    <a:pt x="39300" y="120227"/>
                    <a:pt x="35783" y="117406"/>
                    <a:pt x="31018" y="114320"/>
                  </a:cubicBezTo>
                  <a:cubicBezTo>
                    <a:pt x="23436" y="107981"/>
                    <a:pt x="18940" y="99927"/>
                    <a:pt x="17530" y="90158"/>
                  </a:cubicBezTo>
                  <a:cubicBezTo>
                    <a:pt x="16121" y="80389"/>
                    <a:pt x="15740" y="70353"/>
                    <a:pt x="16387" y="60051"/>
                  </a:cubicBezTo>
                  <a:cubicBezTo>
                    <a:pt x="16311" y="52721"/>
                    <a:pt x="16159" y="45430"/>
                    <a:pt x="15930" y="38176"/>
                  </a:cubicBezTo>
                  <a:cubicBezTo>
                    <a:pt x="15702" y="30922"/>
                    <a:pt x="17683" y="21954"/>
                    <a:pt x="21874" y="11270"/>
                  </a:cubicBezTo>
                  <a:cubicBezTo>
                    <a:pt x="24363" y="5123"/>
                    <a:pt x="27538" y="1491"/>
                    <a:pt x="31399" y="37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24216F1-FE35-4198-9D7B-FF26CE29D7AC}"/>
                </a:ext>
              </a:extLst>
            </p:cNvPr>
            <p:cNvSpPr/>
            <p:nvPr/>
          </p:nvSpPr>
          <p:spPr>
            <a:xfrm>
              <a:off x="9324454" y="2533622"/>
              <a:ext cx="237434" cy="402878"/>
            </a:xfrm>
            <a:custGeom>
              <a:avLst/>
              <a:gdLst/>
              <a:ahLst/>
              <a:cxnLst/>
              <a:rect l="l" t="t" r="r" b="b"/>
              <a:pathLst>
                <a:path w="237434" h="402878">
                  <a:moveTo>
                    <a:pt x="162144" y="3"/>
                  </a:moveTo>
                  <a:cubicBezTo>
                    <a:pt x="165378" y="79"/>
                    <a:pt x="168347" y="2213"/>
                    <a:pt x="171049" y="6404"/>
                  </a:cubicBezTo>
                  <a:cubicBezTo>
                    <a:pt x="173853" y="10544"/>
                    <a:pt x="177227" y="15065"/>
                    <a:pt x="181172" y="19967"/>
                  </a:cubicBezTo>
                  <a:cubicBezTo>
                    <a:pt x="185118" y="24870"/>
                    <a:pt x="189253" y="29086"/>
                    <a:pt x="193579" y="32617"/>
                  </a:cubicBezTo>
                  <a:cubicBezTo>
                    <a:pt x="206151" y="42662"/>
                    <a:pt x="216173" y="53051"/>
                    <a:pt x="223644" y="63782"/>
                  </a:cubicBezTo>
                  <a:cubicBezTo>
                    <a:pt x="231116" y="74514"/>
                    <a:pt x="235506" y="85664"/>
                    <a:pt x="236812" y="97234"/>
                  </a:cubicBezTo>
                  <a:cubicBezTo>
                    <a:pt x="237879" y="106457"/>
                    <a:pt x="237574" y="115596"/>
                    <a:pt x="235900" y="124652"/>
                  </a:cubicBezTo>
                  <a:cubicBezTo>
                    <a:pt x="234225" y="133708"/>
                    <a:pt x="232093" y="142210"/>
                    <a:pt x="229505" y="150157"/>
                  </a:cubicBezTo>
                  <a:cubicBezTo>
                    <a:pt x="226626" y="159477"/>
                    <a:pt x="223251" y="164589"/>
                    <a:pt x="219382" y="165493"/>
                  </a:cubicBezTo>
                  <a:cubicBezTo>
                    <a:pt x="215513" y="166398"/>
                    <a:pt x="210159" y="163083"/>
                    <a:pt x="203322" y="155549"/>
                  </a:cubicBezTo>
                  <a:cubicBezTo>
                    <a:pt x="193452" y="144626"/>
                    <a:pt x="187160" y="141106"/>
                    <a:pt x="184445" y="144989"/>
                  </a:cubicBezTo>
                  <a:cubicBezTo>
                    <a:pt x="181730" y="148871"/>
                    <a:pt x="177874" y="154987"/>
                    <a:pt x="172876" y="163336"/>
                  </a:cubicBezTo>
                  <a:cubicBezTo>
                    <a:pt x="167725" y="169659"/>
                    <a:pt x="165087" y="174349"/>
                    <a:pt x="164960" y="177406"/>
                  </a:cubicBezTo>
                  <a:cubicBezTo>
                    <a:pt x="164833" y="180464"/>
                    <a:pt x="167066" y="184095"/>
                    <a:pt x="171658" y="188299"/>
                  </a:cubicBezTo>
                  <a:cubicBezTo>
                    <a:pt x="177126" y="193544"/>
                    <a:pt x="182479" y="198447"/>
                    <a:pt x="187718" y="203006"/>
                  </a:cubicBezTo>
                  <a:cubicBezTo>
                    <a:pt x="192957" y="207565"/>
                    <a:pt x="198159" y="213229"/>
                    <a:pt x="203322" y="219999"/>
                  </a:cubicBezTo>
                  <a:cubicBezTo>
                    <a:pt x="205466" y="223097"/>
                    <a:pt x="207572" y="226196"/>
                    <a:pt x="209639" y="229295"/>
                  </a:cubicBezTo>
                  <a:cubicBezTo>
                    <a:pt x="211707" y="232394"/>
                    <a:pt x="213661" y="235188"/>
                    <a:pt x="215500" y="237677"/>
                  </a:cubicBezTo>
                  <a:cubicBezTo>
                    <a:pt x="222452" y="247088"/>
                    <a:pt x="227577" y="257222"/>
                    <a:pt x="230875" y="268081"/>
                  </a:cubicBezTo>
                  <a:cubicBezTo>
                    <a:pt x="234174" y="278939"/>
                    <a:pt x="235950" y="290750"/>
                    <a:pt x="236203" y="303514"/>
                  </a:cubicBezTo>
                  <a:cubicBezTo>
                    <a:pt x="236178" y="316836"/>
                    <a:pt x="235163" y="330577"/>
                    <a:pt x="233159" y="344738"/>
                  </a:cubicBezTo>
                  <a:cubicBezTo>
                    <a:pt x="231155" y="358898"/>
                    <a:pt x="228313" y="372183"/>
                    <a:pt x="224634" y="384591"/>
                  </a:cubicBezTo>
                  <a:cubicBezTo>
                    <a:pt x="223416" y="388756"/>
                    <a:pt x="222198" y="392007"/>
                    <a:pt x="220980" y="394344"/>
                  </a:cubicBezTo>
                  <a:cubicBezTo>
                    <a:pt x="219446" y="396833"/>
                    <a:pt x="217644" y="398865"/>
                    <a:pt x="215576" y="400440"/>
                  </a:cubicBezTo>
                  <a:cubicBezTo>
                    <a:pt x="213508" y="402015"/>
                    <a:pt x="211250" y="402828"/>
                    <a:pt x="208802" y="402878"/>
                  </a:cubicBezTo>
                  <a:cubicBezTo>
                    <a:pt x="205580" y="402790"/>
                    <a:pt x="203347" y="401748"/>
                    <a:pt x="202104" y="399754"/>
                  </a:cubicBezTo>
                  <a:cubicBezTo>
                    <a:pt x="200861" y="397760"/>
                    <a:pt x="199846" y="395347"/>
                    <a:pt x="199059" y="392515"/>
                  </a:cubicBezTo>
                  <a:cubicBezTo>
                    <a:pt x="198514" y="388820"/>
                    <a:pt x="198083" y="384933"/>
                    <a:pt x="197765" y="380857"/>
                  </a:cubicBezTo>
                  <a:cubicBezTo>
                    <a:pt x="197448" y="376780"/>
                    <a:pt x="196865" y="372741"/>
                    <a:pt x="196015" y="368741"/>
                  </a:cubicBezTo>
                  <a:cubicBezTo>
                    <a:pt x="194632" y="360854"/>
                    <a:pt x="191308" y="352701"/>
                    <a:pt x="186044" y="344281"/>
                  </a:cubicBezTo>
                  <a:cubicBezTo>
                    <a:pt x="180779" y="335861"/>
                    <a:pt x="174563" y="326945"/>
                    <a:pt x="167395" y="317535"/>
                  </a:cubicBezTo>
                  <a:cubicBezTo>
                    <a:pt x="162930" y="312112"/>
                    <a:pt x="156942" y="305127"/>
                    <a:pt x="149432" y="296579"/>
                  </a:cubicBezTo>
                  <a:cubicBezTo>
                    <a:pt x="141922" y="288032"/>
                    <a:pt x="135934" y="281200"/>
                    <a:pt x="131469" y="276082"/>
                  </a:cubicBezTo>
                  <a:cubicBezTo>
                    <a:pt x="131285" y="275728"/>
                    <a:pt x="128676" y="271762"/>
                    <a:pt x="123643" y="264183"/>
                  </a:cubicBezTo>
                  <a:cubicBezTo>
                    <a:pt x="118610" y="256605"/>
                    <a:pt x="112258" y="247536"/>
                    <a:pt x="104586" y="236977"/>
                  </a:cubicBezTo>
                  <a:cubicBezTo>
                    <a:pt x="96915" y="226418"/>
                    <a:pt x="89029" y="216491"/>
                    <a:pt x="80929" y="207197"/>
                  </a:cubicBezTo>
                  <a:cubicBezTo>
                    <a:pt x="76476" y="201939"/>
                    <a:pt x="72746" y="197977"/>
                    <a:pt x="69740" y="195310"/>
                  </a:cubicBezTo>
                  <a:cubicBezTo>
                    <a:pt x="66733" y="192643"/>
                    <a:pt x="63765" y="191728"/>
                    <a:pt x="60834" y="192567"/>
                  </a:cubicBezTo>
                  <a:cubicBezTo>
                    <a:pt x="57054" y="193887"/>
                    <a:pt x="54567" y="195818"/>
                    <a:pt x="53375" y="198358"/>
                  </a:cubicBezTo>
                  <a:cubicBezTo>
                    <a:pt x="52182" y="200898"/>
                    <a:pt x="51218" y="205266"/>
                    <a:pt x="50483" y="211464"/>
                  </a:cubicBezTo>
                  <a:cubicBezTo>
                    <a:pt x="49823" y="219389"/>
                    <a:pt x="52056" y="227923"/>
                    <a:pt x="57181" y="237067"/>
                  </a:cubicBezTo>
                  <a:cubicBezTo>
                    <a:pt x="62306" y="246211"/>
                    <a:pt x="66974" y="254136"/>
                    <a:pt x="71186" y="260842"/>
                  </a:cubicBezTo>
                  <a:cubicBezTo>
                    <a:pt x="74370" y="267027"/>
                    <a:pt x="78201" y="275383"/>
                    <a:pt x="82679" y="285912"/>
                  </a:cubicBezTo>
                  <a:cubicBezTo>
                    <a:pt x="87157" y="296440"/>
                    <a:pt x="91445" y="304949"/>
                    <a:pt x="95543" y="311439"/>
                  </a:cubicBezTo>
                  <a:cubicBezTo>
                    <a:pt x="102799" y="322195"/>
                    <a:pt x="107163" y="333600"/>
                    <a:pt x="108635" y="345652"/>
                  </a:cubicBezTo>
                  <a:cubicBezTo>
                    <a:pt x="110106" y="357705"/>
                    <a:pt x="108990" y="369871"/>
                    <a:pt x="105286" y="382152"/>
                  </a:cubicBezTo>
                  <a:cubicBezTo>
                    <a:pt x="104042" y="387042"/>
                    <a:pt x="101810" y="390826"/>
                    <a:pt x="98587" y="393506"/>
                  </a:cubicBezTo>
                  <a:cubicBezTo>
                    <a:pt x="95365" y="396186"/>
                    <a:pt x="91306" y="397684"/>
                    <a:pt x="86409" y="398002"/>
                  </a:cubicBezTo>
                  <a:cubicBezTo>
                    <a:pt x="76666" y="398510"/>
                    <a:pt x="66923" y="398713"/>
                    <a:pt x="57181" y="398611"/>
                  </a:cubicBezTo>
                  <a:cubicBezTo>
                    <a:pt x="53476" y="398586"/>
                    <a:pt x="47793" y="398637"/>
                    <a:pt x="40131" y="398764"/>
                  </a:cubicBezTo>
                  <a:cubicBezTo>
                    <a:pt x="32469" y="398891"/>
                    <a:pt x="26785" y="399246"/>
                    <a:pt x="23081" y="399831"/>
                  </a:cubicBezTo>
                  <a:cubicBezTo>
                    <a:pt x="20633" y="400199"/>
                    <a:pt x="18222" y="400224"/>
                    <a:pt x="15850" y="399907"/>
                  </a:cubicBezTo>
                  <a:cubicBezTo>
                    <a:pt x="13478" y="399589"/>
                    <a:pt x="11220" y="398548"/>
                    <a:pt x="9076" y="396783"/>
                  </a:cubicBezTo>
                  <a:cubicBezTo>
                    <a:pt x="5778" y="394458"/>
                    <a:pt x="4154" y="392249"/>
                    <a:pt x="4205" y="390153"/>
                  </a:cubicBezTo>
                  <a:cubicBezTo>
                    <a:pt x="4255" y="388058"/>
                    <a:pt x="5676" y="385391"/>
                    <a:pt x="8467" y="382152"/>
                  </a:cubicBezTo>
                  <a:cubicBezTo>
                    <a:pt x="9457" y="380336"/>
                    <a:pt x="10522" y="378482"/>
                    <a:pt x="11664" y="376589"/>
                  </a:cubicBezTo>
                  <a:cubicBezTo>
                    <a:pt x="12806" y="374697"/>
                    <a:pt x="13567" y="372691"/>
                    <a:pt x="13947" y="370570"/>
                  </a:cubicBezTo>
                  <a:cubicBezTo>
                    <a:pt x="14924" y="364804"/>
                    <a:pt x="15863" y="359114"/>
                    <a:pt x="16764" y="353501"/>
                  </a:cubicBezTo>
                  <a:cubicBezTo>
                    <a:pt x="17664" y="347888"/>
                    <a:pt x="18146" y="342198"/>
                    <a:pt x="18210" y="336432"/>
                  </a:cubicBezTo>
                  <a:cubicBezTo>
                    <a:pt x="18210" y="334248"/>
                    <a:pt x="18058" y="329625"/>
                    <a:pt x="17753" y="322564"/>
                  </a:cubicBezTo>
                  <a:cubicBezTo>
                    <a:pt x="17449" y="315503"/>
                    <a:pt x="16992" y="309965"/>
                    <a:pt x="16383" y="305952"/>
                  </a:cubicBezTo>
                  <a:cubicBezTo>
                    <a:pt x="13110" y="288947"/>
                    <a:pt x="10674" y="272970"/>
                    <a:pt x="9076" y="258022"/>
                  </a:cubicBezTo>
                  <a:cubicBezTo>
                    <a:pt x="7478" y="243074"/>
                    <a:pt x="8086" y="230603"/>
                    <a:pt x="10903" y="220608"/>
                  </a:cubicBezTo>
                  <a:cubicBezTo>
                    <a:pt x="12488" y="216074"/>
                    <a:pt x="14950" y="211578"/>
                    <a:pt x="18286" y="207121"/>
                  </a:cubicBezTo>
                  <a:cubicBezTo>
                    <a:pt x="21622" y="202663"/>
                    <a:pt x="25453" y="198015"/>
                    <a:pt x="29779" y="193176"/>
                  </a:cubicBezTo>
                  <a:cubicBezTo>
                    <a:pt x="32545" y="190153"/>
                    <a:pt x="34930" y="187512"/>
                    <a:pt x="36934" y="185251"/>
                  </a:cubicBezTo>
                  <a:cubicBezTo>
                    <a:pt x="38938" y="182991"/>
                    <a:pt x="40410" y="180959"/>
                    <a:pt x="41349" y="179155"/>
                  </a:cubicBezTo>
                  <a:cubicBezTo>
                    <a:pt x="43417" y="176742"/>
                    <a:pt x="44305" y="174254"/>
                    <a:pt x="44013" y="171692"/>
                  </a:cubicBezTo>
                  <a:cubicBezTo>
                    <a:pt x="43721" y="169129"/>
                    <a:pt x="42630" y="166344"/>
                    <a:pt x="40740" y="163336"/>
                  </a:cubicBezTo>
                  <a:cubicBezTo>
                    <a:pt x="36173" y="155527"/>
                    <a:pt x="32519" y="150029"/>
                    <a:pt x="29779" y="146841"/>
                  </a:cubicBezTo>
                  <a:cubicBezTo>
                    <a:pt x="27039" y="143653"/>
                    <a:pt x="23386" y="139309"/>
                    <a:pt x="18819" y="133810"/>
                  </a:cubicBezTo>
                  <a:cubicBezTo>
                    <a:pt x="14670" y="128540"/>
                    <a:pt x="11550" y="122926"/>
                    <a:pt x="9457" y="116970"/>
                  </a:cubicBezTo>
                  <a:cubicBezTo>
                    <a:pt x="7363" y="111014"/>
                    <a:pt x="5613" y="105248"/>
                    <a:pt x="4205" y="99673"/>
                  </a:cubicBezTo>
                  <a:cubicBezTo>
                    <a:pt x="2111" y="92091"/>
                    <a:pt x="817" y="84852"/>
                    <a:pt x="322" y="77956"/>
                  </a:cubicBezTo>
                  <a:cubicBezTo>
                    <a:pt x="-173" y="71059"/>
                    <a:pt x="-96" y="64278"/>
                    <a:pt x="551" y="57610"/>
                  </a:cubicBezTo>
                  <a:cubicBezTo>
                    <a:pt x="374" y="53241"/>
                    <a:pt x="1033" y="48263"/>
                    <a:pt x="2530" y="42675"/>
                  </a:cubicBezTo>
                  <a:cubicBezTo>
                    <a:pt x="4027" y="37087"/>
                    <a:pt x="7427" y="29670"/>
                    <a:pt x="12730" y="20425"/>
                  </a:cubicBezTo>
                  <a:cubicBezTo>
                    <a:pt x="14823" y="16538"/>
                    <a:pt x="17182" y="13490"/>
                    <a:pt x="19808" y="11281"/>
                  </a:cubicBezTo>
                  <a:cubicBezTo>
                    <a:pt x="22434" y="9071"/>
                    <a:pt x="25555" y="7242"/>
                    <a:pt x="29170" y="5794"/>
                  </a:cubicBezTo>
                  <a:cubicBezTo>
                    <a:pt x="32887" y="4156"/>
                    <a:pt x="35957" y="3622"/>
                    <a:pt x="38380" y="4194"/>
                  </a:cubicBezTo>
                  <a:cubicBezTo>
                    <a:pt x="40803" y="4765"/>
                    <a:pt x="42199" y="7128"/>
                    <a:pt x="42567" y="11281"/>
                  </a:cubicBezTo>
                  <a:cubicBezTo>
                    <a:pt x="43353" y="14405"/>
                    <a:pt x="43759" y="17758"/>
                    <a:pt x="43784" y="21339"/>
                  </a:cubicBezTo>
                  <a:cubicBezTo>
                    <a:pt x="43810" y="24920"/>
                    <a:pt x="44216" y="28273"/>
                    <a:pt x="45002" y="31397"/>
                  </a:cubicBezTo>
                  <a:cubicBezTo>
                    <a:pt x="46487" y="36439"/>
                    <a:pt x="49151" y="41748"/>
                    <a:pt x="52994" y="47323"/>
                  </a:cubicBezTo>
                  <a:cubicBezTo>
                    <a:pt x="56838" y="52898"/>
                    <a:pt x="60263" y="57750"/>
                    <a:pt x="63270" y="61877"/>
                  </a:cubicBezTo>
                  <a:cubicBezTo>
                    <a:pt x="69334" y="72939"/>
                    <a:pt x="76844" y="84344"/>
                    <a:pt x="85800" y="96091"/>
                  </a:cubicBezTo>
                  <a:cubicBezTo>
                    <a:pt x="94756" y="107839"/>
                    <a:pt x="103484" y="119396"/>
                    <a:pt x="111984" y="130762"/>
                  </a:cubicBezTo>
                  <a:lnTo>
                    <a:pt x="116855" y="136249"/>
                  </a:lnTo>
                  <a:cubicBezTo>
                    <a:pt x="119620" y="138687"/>
                    <a:pt x="122462" y="141415"/>
                    <a:pt x="125380" y="144433"/>
                  </a:cubicBezTo>
                  <a:cubicBezTo>
                    <a:pt x="128298" y="147450"/>
                    <a:pt x="131139" y="150756"/>
                    <a:pt x="133905" y="154351"/>
                  </a:cubicBezTo>
                  <a:cubicBezTo>
                    <a:pt x="139246" y="161357"/>
                    <a:pt x="143483" y="164939"/>
                    <a:pt x="146616" y="165095"/>
                  </a:cubicBezTo>
                  <a:cubicBezTo>
                    <a:pt x="149749" y="165251"/>
                    <a:pt x="152616" y="163267"/>
                    <a:pt x="155217" y="159143"/>
                  </a:cubicBezTo>
                  <a:cubicBezTo>
                    <a:pt x="161192" y="152314"/>
                    <a:pt x="164769" y="145252"/>
                    <a:pt x="165949" y="137957"/>
                  </a:cubicBezTo>
                  <a:cubicBezTo>
                    <a:pt x="167129" y="130663"/>
                    <a:pt x="164769" y="122778"/>
                    <a:pt x="158871" y="114303"/>
                  </a:cubicBezTo>
                  <a:cubicBezTo>
                    <a:pt x="156473" y="111128"/>
                    <a:pt x="154113" y="108639"/>
                    <a:pt x="151792" y="106835"/>
                  </a:cubicBezTo>
                  <a:cubicBezTo>
                    <a:pt x="149470" y="105032"/>
                    <a:pt x="146958" y="102848"/>
                    <a:pt x="144256" y="100282"/>
                  </a:cubicBezTo>
                  <a:cubicBezTo>
                    <a:pt x="137305" y="93920"/>
                    <a:pt x="132027" y="86985"/>
                    <a:pt x="128424" y="79480"/>
                  </a:cubicBezTo>
                  <a:cubicBezTo>
                    <a:pt x="124822" y="71974"/>
                    <a:pt x="122589" y="63668"/>
                    <a:pt x="121726" y="54562"/>
                  </a:cubicBezTo>
                  <a:cubicBezTo>
                    <a:pt x="121993" y="46040"/>
                    <a:pt x="125418" y="36719"/>
                    <a:pt x="132002" y="26597"/>
                  </a:cubicBezTo>
                  <a:cubicBezTo>
                    <a:pt x="138586" y="16475"/>
                    <a:pt x="144903" y="9134"/>
                    <a:pt x="150955" y="4575"/>
                  </a:cubicBezTo>
                  <a:cubicBezTo>
                    <a:pt x="155179" y="1451"/>
                    <a:pt x="158909" y="-73"/>
                    <a:pt x="162144" y="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9942843-CB28-4D1A-A608-C617A1259429}"/>
                </a:ext>
              </a:extLst>
            </p:cNvPr>
            <p:cNvSpPr/>
            <p:nvPr/>
          </p:nvSpPr>
          <p:spPr>
            <a:xfrm>
              <a:off x="9450722" y="2976423"/>
              <a:ext cx="36675" cy="35680"/>
            </a:xfrm>
            <a:custGeom>
              <a:avLst/>
              <a:gdLst/>
              <a:ahLst/>
              <a:cxnLst/>
              <a:rect l="l" t="t" r="r" b="b"/>
              <a:pathLst>
                <a:path w="36675" h="35680">
                  <a:moveTo>
                    <a:pt x="16623" y="308"/>
                  </a:moveTo>
                  <a:cubicBezTo>
                    <a:pt x="19089" y="-263"/>
                    <a:pt x="21631" y="-38"/>
                    <a:pt x="24250" y="984"/>
                  </a:cubicBezTo>
                  <a:cubicBezTo>
                    <a:pt x="26869" y="2006"/>
                    <a:pt x="29411" y="3594"/>
                    <a:pt x="31877" y="5748"/>
                  </a:cubicBezTo>
                  <a:cubicBezTo>
                    <a:pt x="35766" y="10470"/>
                    <a:pt x="37291" y="15381"/>
                    <a:pt x="36452" y="20481"/>
                  </a:cubicBezTo>
                  <a:cubicBezTo>
                    <a:pt x="35614" y="25581"/>
                    <a:pt x="32869" y="29736"/>
                    <a:pt x="28216" y="32947"/>
                  </a:cubicBezTo>
                  <a:cubicBezTo>
                    <a:pt x="25026" y="35082"/>
                    <a:pt x="21339" y="35966"/>
                    <a:pt x="17157" y="35600"/>
                  </a:cubicBezTo>
                  <a:cubicBezTo>
                    <a:pt x="12974" y="35234"/>
                    <a:pt x="9135" y="33544"/>
                    <a:pt x="5639" y="30530"/>
                  </a:cubicBezTo>
                  <a:cubicBezTo>
                    <a:pt x="2297" y="27243"/>
                    <a:pt x="441" y="23843"/>
                    <a:pt x="73" y="20330"/>
                  </a:cubicBezTo>
                  <a:cubicBezTo>
                    <a:pt x="-296" y="16817"/>
                    <a:pt x="746" y="12963"/>
                    <a:pt x="3199" y="8770"/>
                  </a:cubicBezTo>
                  <a:cubicBezTo>
                    <a:pt x="5322" y="5849"/>
                    <a:pt x="7483" y="3834"/>
                    <a:pt x="9682" y="2726"/>
                  </a:cubicBezTo>
                  <a:cubicBezTo>
                    <a:pt x="11881" y="1618"/>
                    <a:pt x="14195" y="812"/>
                    <a:pt x="16623" y="30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8F6DE219-CA1D-49ED-93F9-28497025D7FF}"/>
                </a:ext>
              </a:extLst>
            </p:cNvPr>
            <p:cNvSpPr/>
            <p:nvPr/>
          </p:nvSpPr>
          <p:spPr>
            <a:xfrm>
              <a:off x="9399398" y="2977336"/>
              <a:ext cx="35449" cy="33852"/>
            </a:xfrm>
            <a:custGeom>
              <a:avLst/>
              <a:gdLst/>
              <a:ahLst/>
              <a:cxnLst/>
              <a:rect l="l" t="t" r="r" b="b"/>
              <a:pathLst>
                <a:path w="35449" h="33852">
                  <a:moveTo>
                    <a:pt x="17768" y="0"/>
                  </a:moveTo>
                  <a:cubicBezTo>
                    <a:pt x="24561" y="0"/>
                    <a:pt x="29224" y="1813"/>
                    <a:pt x="31758" y="5440"/>
                  </a:cubicBezTo>
                  <a:cubicBezTo>
                    <a:pt x="33065" y="7756"/>
                    <a:pt x="34108" y="10073"/>
                    <a:pt x="34886" y="12390"/>
                  </a:cubicBezTo>
                  <a:cubicBezTo>
                    <a:pt x="35665" y="14707"/>
                    <a:pt x="35636" y="17629"/>
                    <a:pt x="34800" y="21155"/>
                  </a:cubicBezTo>
                  <a:cubicBezTo>
                    <a:pt x="33571" y="25914"/>
                    <a:pt x="31467" y="29239"/>
                    <a:pt x="28489" y="31128"/>
                  </a:cubicBezTo>
                  <a:cubicBezTo>
                    <a:pt x="25511" y="33017"/>
                    <a:pt x="21735" y="33923"/>
                    <a:pt x="17160" y="33848"/>
                  </a:cubicBezTo>
                  <a:cubicBezTo>
                    <a:pt x="12763" y="33747"/>
                    <a:pt x="8936" y="32437"/>
                    <a:pt x="5679" y="29919"/>
                  </a:cubicBezTo>
                  <a:cubicBezTo>
                    <a:pt x="2423" y="27400"/>
                    <a:pt x="572" y="24277"/>
                    <a:pt x="129" y="20550"/>
                  </a:cubicBezTo>
                  <a:cubicBezTo>
                    <a:pt x="-430" y="13876"/>
                    <a:pt x="837" y="8789"/>
                    <a:pt x="3929" y="5288"/>
                  </a:cubicBezTo>
                  <a:cubicBezTo>
                    <a:pt x="7022" y="1788"/>
                    <a:pt x="11635" y="25"/>
                    <a:pt x="17768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5370B2C-F261-4F04-A62D-C764A7D1FD0F}"/>
                </a:ext>
              </a:extLst>
            </p:cNvPr>
            <p:cNvSpPr/>
            <p:nvPr/>
          </p:nvSpPr>
          <p:spPr>
            <a:xfrm>
              <a:off x="9758677" y="2977332"/>
              <a:ext cx="35825" cy="34070"/>
            </a:xfrm>
            <a:custGeom>
              <a:avLst/>
              <a:gdLst/>
              <a:ahLst/>
              <a:cxnLst/>
              <a:rect l="l" t="t" r="r" b="b"/>
              <a:pathLst>
                <a:path w="35825" h="34070">
                  <a:moveTo>
                    <a:pt x="18118" y="9"/>
                  </a:moveTo>
                  <a:cubicBezTo>
                    <a:pt x="22410" y="-93"/>
                    <a:pt x="26017" y="718"/>
                    <a:pt x="28938" y="2442"/>
                  </a:cubicBezTo>
                  <a:cubicBezTo>
                    <a:pt x="31859" y="4165"/>
                    <a:pt x="33942" y="7409"/>
                    <a:pt x="35186" y="12173"/>
                  </a:cubicBezTo>
                  <a:cubicBezTo>
                    <a:pt x="36012" y="15734"/>
                    <a:pt x="36037" y="18649"/>
                    <a:pt x="35263" y="20917"/>
                  </a:cubicBezTo>
                  <a:cubicBezTo>
                    <a:pt x="34488" y="23185"/>
                    <a:pt x="33446" y="25339"/>
                    <a:pt x="32138" y="27379"/>
                  </a:cubicBezTo>
                  <a:cubicBezTo>
                    <a:pt x="30614" y="29787"/>
                    <a:pt x="28633" y="31510"/>
                    <a:pt x="26195" y="32549"/>
                  </a:cubicBezTo>
                  <a:cubicBezTo>
                    <a:pt x="23756" y="33589"/>
                    <a:pt x="20861" y="34095"/>
                    <a:pt x="17508" y="34070"/>
                  </a:cubicBezTo>
                  <a:cubicBezTo>
                    <a:pt x="11310" y="34095"/>
                    <a:pt x="6637" y="32372"/>
                    <a:pt x="3487" y="28900"/>
                  </a:cubicBezTo>
                  <a:cubicBezTo>
                    <a:pt x="338" y="25428"/>
                    <a:pt x="-678" y="20055"/>
                    <a:pt x="439" y="12782"/>
                  </a:cubicBezTo>
                  <a:cubicBezTo>
                    <a:pt x="1138" y="9056"/>
                    <a:pt x="3094" y="6015"/>
                    <a:pt x="6307" y="3658"/>
                  </a:cubicBezTo>
                  <a:cubicBezTo>
                    <a:pt x="9520" y="1301"/>
                    <a:pt x="13457" y="85"/>
                    <a:pt x="18118" y="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3BE3438-F534-48AC-A10A-6A47EAD9291B}"/>
                </a:ext>
              </a:extLst>
            </p:cNvPr>
            <p:cNvSpPr/>
            <p:nvPr/>
          </p:nvSpPr>
          <p:spPr>
            <a:xfrm>
              <a:off x="9758880" y="3027772"/>
              <a:ext cx="36275" cy="35752"/>
            </a:xfrm>
            <a:custGeom>
              <a:avLst/>
              <a:gdLst/>
              <a:ahLst/>
              <a:cxnLst/>
              <a:rect l="l" t="t" r="r" b="b"/>
              <a:pathLst>
                <a:path w="36275" h="35752">
                  <a:moveTo>
                    <a:pt x="19134" y="168"/>
                  </a:moveTo>
                  <a:cubicBezTo>
                    <a:pt x="23249" y="715"/>
                    <a:pt x="26906" y="2518"/>
                    <a:pt x="30107" y="5578"/>
                  </a:cubicBezTo>
                  <a:cubicBezTo>
                    <a:pt x="33523" y="8867"/>
                    <a:pt x="35530" y="12194"/>
                    <a:pt x="36126" y="15560"/>
                  </a:cubicBezTo>
                  <a:cubicBezTo>
                    <a:pt x="36723" y="18925"/>
                    <a:pt x="35530" y="22709"/>
                    <a:pt x="32545" y="26912"/>
                  </a:cubicBezTo>
                  <a:cubicBezTo>
                    <a:pt x="30742" y="29859"/>
                    <a:pt x="28862" y="31890"/>
                    <a:pt x="26906" y="33008"/>
                  </a:cubicBezTo>
                  <a:cubicBezTo>
                    <a:pt x="24950" y="34125"/>
                    <a:pt x="22766" y="34938"/>
                    <a:pt x="20353" y="35446"/>
                  </a:cubicBezTo>
                  <a:cubicBezTo>
                    <a:pt x="17623" y="36018"/>
                    <a:pt x="15006" y="35789"/>
                    <a:pt x="12504" y="34760"/>
                  </a:cubicBezTo>
                  <a:cubicBezTo>
                    <a:pt x="10003" y="33732"/>
                    <a:pt x="7539" y="32132"/>
                    <a:pt x="5113" y="29960"/>
                  </a:cubicBezTo>
                  <a:cubicBezTo>
                    <a:pt x="973" y="25465"/>
                    <a:pt x="-653" y="20588"/>
                    <a:pt x="236" y="15331"/>
                  </a:cubicBezTo>
                  <a:cubicBezTo>
                    <a:pt x="1125" y="10074"/>
                    <a:pt x="3767" y="5807"/>
                    <a:pt x="8161" y="2531"/>
                  </a:cubicBezTo>
                  <a:cubicBezTo>
                    <a:pt x="11361" y="410"/>
                    <a:pt x="15019" y="-378"/>
                    <a:pt x="19134" y="16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F502B0-DD85-47E6-9F88-B525A88A4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Genesis 1:1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A0E56F-6339-49AF-A747-60D6F1CD98E4}"/>
              </a:ext>
            </a:extLst>
          </p:cNvPr>
          <p:cNvSpPr txBox="1"/>
          <p:nvPr/>
        </p:nvSpPr>
        <p:spPr>
          <a:xfrm>
            <a:off x="251520" y="4718611"/>
            <a:ext cx="8586953" cy="120032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AU" sz="2400" b="1" dirty="0"/>
          </a:p>
          <a:p>
            <a:pPr algn="ctr"/>
            <a:r>
              <a:rPr lang="en-AU" sz="2400" b="1" dirty="0"/>
              <a:t>In the beginning, God created the heavens and the earth</a:t>
            </a:r>
          </a:p>
          <a:p>
            <a:pPr algn="ctr"/>
            <a:endParaRPr lang="en-AU" sz="2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7E9DD8-A306-4B15-A2F9-B9D0A494C4DE}"/>
              </a:ext>
            </a:extLst>
          </p:cNvPr>
          <p:cNvSpPr txBox="1"/>
          <p:nvPr/>
        </p:nvSpPr>
        <p:spPr>
          <a:xfrm>
            <a:off x="-36512" y="3220429"/>
            <a:ext cx="181624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dirty="0">
                <a:solidFill>
                  <a:srgbClr val="00B050"/>
                </a:solidFill>
              </a:rPr>
              <a:t> In beginning </a:t>
            </a:r>
            <a:endParaRPr lang="en-AU" sz="21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58E102-55D2-4FDA-B0F7-563E3523DFFC}"/>
              </a:ext>
            </a:extLst>
          </p:cNvPr>
          <p:cNvSpPr txBox="1"/>
          <p:nvPr/>
        </p:nvSpPr>
        <p:spPr>
          <a:xfrm>
            <a:off x="1655676" y="3212976"/>
            <a:ext cx="162954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dirty="0">
                <a:solidFill>
                  <a:srgbClr val="00B050"/>
                </a:solidFill>
              </a:rPr>
              <a:t> he-created</a:t>
            </a:r>
            <a:endParaRPr lang="en-AU" sz="21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351281-6140-48AE-980A-C7DCBE09950A}"/>
              </a:ext>
            </a:extLst>
          </p:cNvPr>
          <p:cNvSpPr txBox="1"/>
          <p:nvPr/>
        </p:nvSpPr>
        <p:spPr>
          <a:xfrm>
            <a:off x="4283968" y="3220429"/>
            <a:ext cx="702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b="1" dirty="0">
                <a:solidFill>
                  <a:srgbClr val="00B050"/>
                </a:solidFill>
              </a:rPr>
              <a:t>&gt;&gt;</a:t>
            </a:r>
            <a:endParaRPr lang="en-AU" sz="21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99BB00-0BEB-4148-BCFC-D11471AC0938}"/>
              </a:ext>
            </a:extLst>
          </p:cNvPr>
          <p:cNvSpPr txBox="1"/>
          <p:nvPr/>
        </p:nvSpPr>
        <p:spPr>
          <a:xfrm>
            <a:off x="3150747" y="3220429"/>
            <a:ext cx="104321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dirty="0">
                <a:solidFill>
                  <a:srgbClr val="00B050"/>
                </a:solidFill>
              </a:rPr>
              <a:t>Elohim</a:t>
            </a:r>
            <a:endParaRPr lang="en-AU" sz="21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E9B922-C329-428F-9223-0A1ED371D91E}"/>
              </a:ext>
            </a:extLst>
          </p:cNvPr>
          <p:cNvSpPr txBox="1"/>
          <p:nvPr/>
        </p:nvSpPr>
        <p:spPr>
          <a:xfrm>
            <a:off x="4950042" y="3230344"/>
            <a:ext cx="16549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dirty="0">
                <a:solidFill>
                  <a:srgbClr val="00B050"/>
                </a:solidFill>
              </a:rPr>
              <a:t>the heavens</a:t>
            </a:r>
            <a:endParaRPr lang="en-AU" sz="21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5E5DF5-907C-4784-9655-03D02C6EDA4E}"/>
              </a:ext>
            </a:extLst>
          </p:cNvPr>
          <p:cNvSpPr txBox="1"/>
          <p:nvPr/>
        </p:nvSpPr>
        <p:spPr>
          <a:xfrm>
            <a:off x="6570221" y="3227446"/>
            <a:ext cx="111554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b="1" dirty="0">
                <a:solidFill>
                  <a:srgbClr val="00B050"/>
                </a:solidFill>
              </a:rPr>
              <a:t>&gt;&gt; </a:t>
            </a:r>
            <a:r>
              <a:rPr lang="en-AU" sz="2100" dirty="0">
                <a:solidFill>
                  <a:srgbClr val="00B050"/>
                </a:solidFill>
              </a:rPr>
              <a:t>and</a:t>
            </a:r>
            <a:endParaRPr lang="en-AU" sz="21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5B0647-17E4-4CE6-BA45-1D6B64D60307}"/>
              </a:ext>
            </a:extLst>
          </p:cNvPr>
          <p:cNvSpPr txBox="1"/>
          <p:nvPr/>
        </p:nvSpPr>
        <p:spPr>
          <a:xfrm>
            <a:off x="7650342" y="3257776"/>
            <a:ext cx="14041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dirty="0">
                <a:solidFill>
                  <a:srgbClr val="00B050"/>
                </a:solidFill>
              </a:rPr>
              <a:t>the earth</a:t>
            </a:r>
            <a:endParaRPr lang="en-AU" sz="21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11ED605-1483-4E78-A042-2654C5F2BA59}"/>
              </a:ext>
            </a:extLst>
          </p:cNvPr>
          <p:cNvGrpSpPr/>
          <p:nvPr/>
        </p:nvGrpSpPr>
        <p:grpSpPr>
          <a:xfrm>
            <a:off x="4349540" y="2755386"/>
            <a:ext cx="445699" cy="361142"/>
            <a:chOff x="5578961" y="1563100"/>
            <a:chExt cx="594265" cy="481522"/>
          </a:xfrm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9E85AA8-D500-406C-9A67-44DDFABDAE5F}"/>
                </a:ext>
              </a:extLst>
            </p:cNvPr>
            <p:cNvSpPr/>
            <p:nvPr/>
          </p:nvSpPr>
          <p:spPr>
            <a:xfrm>
              <a:off x="5578961" y="1563100"/>
              <a:ext cx="229041" cy="402735"/>
            </a:xfrm>
            <a:custGeom>
              <a:avLst/>
              <a:gdLst/>
              <a:ahLst/>
              <a:cxnLst/>
              <a:rect l="l" t="t" r="r" b="b"/>
              <a:pathLst>
                <a:path w="229041" h="402735">
                  <a:moveTo>
                    <a:pt x="31398" y="373"/>
                  </a:moveTo>
                  <a:cubicBezTo>
                    <a:pt x="35259" y="-745"/>
                    <a:pt x="39805" y="652"/>
                    <a:pt x="45038" y="4563"/>
                  </a:cubicBezTo>
                  <a:cubicBezTo>
                    <a:pt x="48353" y="6951"/>
                    <a:pt x="51782" y="8577"/>
                    <a:pt x="55325" y="9441"/>
                  </a:cubicBezTo>
                  <a:cubicBezTo>
                    <a:pt x="58868" y="10305"/>
                    <a:pt x="62754" y="10711"/>
                    <a:pt x="66983" y="10661"/>
                  </a:cubicBezTo>
                  <a:cubicBezTo>
                    <a:pt x="72457" y="10457"/>
                    <a:pt x="77969" y="10711"/>
                    <a:pt x="83519" y="11423"/>
                  </a:cubicBezTo>
                  <a:cubicBezTo>
                    <a:pt x="89069" y="12134"/>
                    <a:pt x="94733" y="12693"/>
                    <a:pt x="100511" y="13100"/>
                  </a:cubicBezTo>
                  <a:cubicBezTo>
                    <a:pt x="102667" y="13443"/>
                    <a:pt x="104900" y="13671"/>
                    <a:pt x="107207" y="13786"/>
                  </a:cubicBezTo>
                  <a:cubicBezTo>
                    <a:pt x="109515" y="13900"/>
                    <a:pt x="111747" y="13671"/>
                    <a:pt x="113903" y="13100"/>
                  </a:cubicBezTo>
                  <a:cubicBezTo>
                    <a:pt x="123946" y="10864"/>
                    <a:pt x="133837" y="10610"/>
                    <a:pt x="143576" y="12337"/>
                  </a:cubicBezTo>
                  <a:cubicBezTo>
                    <a:pt x="153314" y="14065"/>
                    <a:pt x="162901" y="16555"/>
                    <a:pt x="172335" y="19807"/>
                  </a:cubicBezTo>
                  <a:cubicBezTo>
                    <a:pt x="179626" y="22271"/>
                    <a:pt x="186195" y="26184"/>
                    <a:pt x="192042" y="31545"/>
                  </a:cubicBezTo>
                  <a:cubicBezTo>
                    <a:pt x="197888" y="36906"/>
                    <a:pt x="203090" y="43562"/>
                    <a:pt x="207646" y="51514"/>
                  </a:cubicBezTo>
                  <a:cubicBezTo>
                    <a:pt x="214796" y="64840"/>
                    <a:pt x="218936" y="77823"/>
                    <a:pt x="220066" y="90463"/>
                  </a:cubicBezTo>
                  <a:cubicBezTo>
                    <a:pt x="221196" y="103102"/>
                    <a:pt x="222136" y="115933"/>
                    <a:pt x="222886" y="128954"/>
                  </a:cubicBezTo>
                  <a:cubicBezTo>
                    <a:pt x="222860" y="130491"/>
                    <a:pt x="222759" y="131990"/>
                    <a:pt x="222581" y="133451"/>
                  </a:cubicBezTo>
                  <a:cubicBezTo>
                    <a:pt x="222403" y="134911"/>
                    <a:pt x="222301" y="136258"/>
                    <a:pt x="222276" y="137490"/>
                  </a:cubicBezTo>
                  <a:cubicBezTo>
                    <a:pt x="222301" y="147488"/>
                    <a:pt x="222403" y="155084"/>
                    <a:pt x="222581" y="160280"/>
                  </a:cubicBezTo>
                  <a:cubicBezTo>
                    <a:pt x="222759" y="165476"/>
                    <a:pt x="222860" y="168651"/>
                    <a:pt x="222886" y="169807"/>
                  </a:cubicBezTo>
                  <a:cubicBezTo>
                    <a:pt x="222898" y="181342"/>
                    <a:pt x="223025" y="192724"/>
                    <a:pt x="223267" y="203954"/>
                  </a:cubicBezTo>
                  <a:cubicBezTo>
                    <a:pt x="223508" y="215184"/>
                    <a:pt x="223787" y="226566"/>
                    <a:pt x="224105" y="238100"/>
                  </a:cubicBezTo>
                  <a:cubicBezTo>
                    <a:pt x="224448" y="241822"/>
                    <a:pt x="224829" y="245811"/>
                    <a:pt x="225248" y="250067"/>
                  </a:cubicBezTo>
                  <a:cubicBezTo>
                    <a:pt x="225667" y="254322"/>
                    <a:pt x="225895" y="258464"/>
                    <a:pt x="225934" y="262491"/>
                  </a:cubicBezTo>
                  <a:cubicBezTo>
                    <a:pt x="226480" y="284734"/>
                    <a:pt x="226911" y="303357"/>
                    <a:pt x="227229" y="318360"/>
                  </a:cubicBezTo>
                  <a:cubicBezTo>
                    <a:pt x="227546" y="333362"/>
                    <a:pt x="228131" y="348479"/>
                    <a:pt x="228982" y="363711"/>
                  </a:cubicBezTo>
                  <a:cubicBezTo>
                    <a:pt x="229350" y="370939"/>
                    <a:pt x="228004" y="379043"/>
                    <a:pt x="224943" y="388025"/>
                  </a:cubicBezTo>
                  <a:cubicBezTo>
                    <a:pt x="221882" y="397006"/>
                    <a:pt x="216726" y="401909"/>
                    <a:pt x="209474" y="402735"/>
                  </a:cubicBezTo>
                  <a:cubicBezTo>
                    <a:pt x="205881" y="402011"/>
                    <a:pt x="203469" y="399648"/>
                    <a:pt x="202237" y="395647"/>
                  </a:cubicBezTo>
                  <a:cubicBezTo>
                    <a:pt x="201006" y="391645"/>
                    <a:pt x="200575" y="384861"/>
                    <a:pt x="200943" y="375296"/>
                  </a:cubicBezTo>
                  <a:cubicBezTo>
                    <a:pt x="201019" y="371955"/>
                    <a:pt x="201323" y="368576"/>
                    <a:pt x="201856" y="365159"/>
                  </a:cubicBezTo>
                  <a:cubicBezTo>
                    <a:pt x="202388" y="361742"/>
                    <a:pt x="202693" y="358210"/>
                    <a:pt x="202769" y="354564"/>
                  </a:cubicBezTo>
                  <a:cubicBezTo>
                    <a:pt x="203035" y="346332"/>
                    <a:pt x="203112" y="338101"/>
                    <a:pt x="202997" y="329869"/>
                  </a:cubicBezTo>
                  <a:cubicBezTo>
                    <a:pt x="202883" y="321637"/>
                    <a:pt x="202807" y="313405"/>
                    <a:pt x="202769" y="305174"/>
                  </a:cubicBezTo>
                  <a:lnTo>
                    <a:pt x="202160" y="289930"/>
                  </a:lnTo>
                  <a:cubicBezTo>
                    <a:pt x="201747" y="282902"/>
                    <a:pt x="201356" y="273854"/>
                    <a:pt x="200988" y="262784"/>
                  </a:cubicBezTo>
                  <a:cubicBezTo>
                    <a:pt x="200620" y="251715"/>
                    <a:pt x="200319" y="241763"/>
                    <a:pt x="200086" y="232929"/>
                  </a:cubicBezTo>
                  <a:cubicBezTo>
                    <a:pt x="199853" y="224095"/>
                    <a:pt x="199733" y="219518"/>
                    <a:pt x="199725" y="219198"/>
                  </a:cubicBezTo>
                  <a:cubicBezTo>
                    <a:pt x="199155" y="212821"/>
                    <a:pt x="198622" y="206520"/>
                    <a:pt x="198128" y="200295"/>
                  </a:cubicBezTo>
                  <a:cubicBezTo>
                    <a:pt x="197633" y="194071"/>
                    <a:pt x="196948" y="187770"/>
                    <a:pt x="196073" y="181393"/>
                  </a:cubicBezTo>
                  <a:cubicBezTo>
                    <a:pt x="195706" y="178611"/>
                    <a:pt x="195072" y="175791"/>
                    <a:pt x="194171" y="172932"/>
                  </a:cubicBezTo>
                  <a:cubicBezTo>
                    <a:pt x="193271" y="170074"/>
                    <a:pt x="192485" y="167407"/>
                    <a:pt x="191813" y="164929"/>
                  </a:cubicBezTo>
                  <a:cubicBezTo>
                    <a:pt x="190316" y="159429"/>
                    <a:pt x="188592" y="154271"/>
                    <a:pt x="186639" y="149457"/>
                  </a:cubicBezTo>
                  <a:cubicBezTo>
                    <a:pt x="184686" y="144642"/>
                    <a:pt x="182353" y="140247"/>
                    <a:pt x="179639" y="136271"/>
                  </a:cubicBezTo>
                  <a:cubicBezTo>
                    <a:pt x="176089" y="132153"/>
                    <a:pt x="170273" y="128600"/>
                    <a:pt x="162191" y="125611"/>
                  </a:cubicBezTo>
                  <a:cubicBezTo>
                    <a:pt x="154109" y="122623"/>
                    <a:pt x="145588" y="120515"/>
                    <a:pt x="136627" y="119288"/>
                  </a:cubicBezTo>
                  <a:cubicBezTo>
                    <a:pt x="127666" y="118061"/>
                    <a:pt x="120091" y="118031"/>
                    <a:pt x="113903" y="119197"/>
                  </a:cubicBezTo>
                  <a:cubicBezTo>
                    <a:pt x="108983" y="120099"/>
                    <a:pt x="103908" y="120735"/>
                    <a:pt x="98678" y="121103"/>
                  </a:cubicBezTo>
                  <a:cubicBezTo>
                    <a:pt x="93449" y="121471"/>
                    <a:pt x="88370" y="121649"/>
                    <a:pt x="83443" y="121637"/>
                  </a:cubicBezTo>
                  <a:cubicBezTo>
                    <a:pt x="73803" y="121459"/>
                    <a:pt x="66717" y="123949"/>
                    <a:pt x="62183" y="129106"/>
                  </a:cubicBezTo>
                  <a:cubicBezTo>
                    <a:pt x="57649" y="134264"/>
                    <a:pt x="54982" y="141327"/>
                    <a:pt x="54182" y="150295"/>
                  </a:cubicBezTo>
                  <a:cubicBezTo>
                    <a:pt x="52531" y="162554"/>
                    <a:pt x="52632" y="173860"/>
                    <a:pt x="54487" y="184213"/>
                  </a:cubicBezTo>
                  <a:cubicBezTo>
                    <a:pt x="56341" y="194566"/>
                    <a:pt x="58881" y="205415"/>
                    <a:pt x="62107" y="216759"/>
                  </a:cubicBezTo>
                  <a:cubicBezTo>
                    <a:pt x="63072" y="220583"/>
                    <a:pt x="64342" y="224825"/>
                    <a:pt x="65917" y="229487"/>
                  </a:cubicBezTo>
                  <a:cubicBezTo>
                    <a:pt x="67491" y="234150"/>
                    <a:pt x="69066" y="238240"/>
                    <a:pt x="70641" y="241759"/>
                  </a:cubicBezTo>
                  <a:cubicBezTo>
                    <a:pt x="75391" y="252633"/>
                    <a:pt x="80369" y="263202"/>
                    <a:pt x="85576" y="273466"/>
                  </a:cubicBezTo>
                  <a:cubicBezTo>
                    <a:pt x="90783" y="283731"/>
                    <a:pt x="95152" y="294300"/>
                    <a:pt x="98683" y="305174"/>
                  </a:cubicBezTo>
                  <a:cubicBezTo>
                    <a:pt x="100726" y="313837"/>
                    <a:pt x="101513" y="323644"/>
                    <a:pt x="101044" y="334595"/>
                  </a:cubicBezTo>
                  <a:cubicBezTo>
                    <a:pt x="100574" y="345545"/>
                    <a:pt x="99381" y="355047"/>
                    <a:pt x="97463" y="363101"/>
                  </a:cubicBezTo>
                  <a:cubicBezTo>
                    <a:pt x="94238" y="375271"/>
                    <a:pt x="88040" y="384925"/>
                    <a:pt x="78871" y="392064"/>
                  </a:cubicBezTo>
                  <a:cubicBezTo>
                    <a:pt x="69701" y="399203"/>
                    <a:pt x="58627" y="402151"/>
                    <a:pt x="45647" y="400906"/>
                  </a:cubicBezTo>
                  <a:cubicBezTo>
                    <a:pt x="42193" y="400652"/>
                    <a:pt x="37519" y="400550"/>
                    <a:pt x="31627" y="400601"/>
                  </a:cubicBezTo>
                  <a:cubicBezTo>
                    <a:pt x="25734" y="400652"/>
                    <a:pt x="21060" y="400550"/>
                    <a:pt x="17606" y="400296"/>
                  </a:cubicBezTo>
                  <a:cubicBezTo>
                    <a:pt x="13389" y="399737"/>
                    <a:pt x="10240" y="398416"/>
                    <a:pt x="8157" y="396333"/>
                  </a:cubicBezTo>
                  <a:cubicBezTo>
                    <a:pt x="6074" y="394249"/>
                    <a:pt x="4753" y="391099"/>
                    <a:pt x="4195" y="386881"/>
                  </a:cubicBezTo>
                  <a:cubicBezTo>
                    <a:pt x="1312" y="368766"/>
                    <a:pt x="-85" y="353319"/>
                    <a:pt x="4" y="340540"/>
                  </a:cubicBezTo>
                  <a:cubicBezTo>
                    <a:pt x="93" y="327760"/>
                    <a:pt x="677" y="318411"/>
                    <a:pt x="1756" y="312491"/>
                  </a:cubicBezTo>
                  <a:cubicBezTo>
                    <a:pt x="2633" y="305568"/>
                    <a:pt x="4842" y="300512"/>
                    <a:pt x="8386" y="297323"/>
                  </a:cubicBezTo>
                  <a:cubicBezTo>
                    <a:pt x="11929" y="294135"/>
                    <a:pt x="17034" y="292280"/>
                    <a:pt x="23702" y="291759"/>
                  </a:cubicBezTo>
                  <a:cubicBezTo>
                    <a:pt x="29722" y="291403"/>
                    <a:pt x="33379" y="288151"/>
                    <a:pt x="34675" y="282003"/>
                  </a:cubicBezTo>
                  <a:cubicBezTo>
                    <a:pt x="35970" y="275855"/>
                    <a:pt x="35360" y="265285"/>
                    <a:pt x="32846" y="250295"/>
                  </a:cubicBezTo>
                  <a:cubicBezTo>
                    <a:pt x="31893" y="243842"/>
                    <a:pt x="30903" y="237237"/>
                    <a:pt x="29874" y="230478"/>
                  </a:cubicBezTo>
                  <a:cubicBezTo>
                    <a:pt x="28845" y="223720"/>
                    <a:pt x="28007" y="217114"/>
                    <a:pt x="27359" y="210661"/>
                  </a:cubicBezTo>
                  <a:cubicBezTo>
                    <a:pt x="25950" y="199787"/>
                    <a:pt x="25264" y="190438"/>
                    <a:pt x="25302" y="182612"/>
                  </a:cubicBezTo>
                  <a:cubicBezTo>
                    <a:pt x="25340" y="174787"/>
                    <a:pt x="27245" y="166047"/>
                    <a:pt x="31017" y="156393"/>
                  </a:cubicBezTo>
                  <a:cubicBezTo>
                    <a:pt x="34088" y="149076"/>
                    <a:pt x="37465" y="141759"/>
                    <a:pt x="41146" y="134441"/>
                  </a:cubicBezTo>
                  <a:cubicBezTo>
                    <a:pt x="43695" y="129220"/>
                    <a:pt x="43836" y="125333"/>
                    <a:pt x="41568" y="122780"/>
                  </a:cubicBezTo>
                  <a:cubicBezTo>
                    <a:pt x="39299" y="120226"/>
                    <a:pt x="35782" y="117406"/>
                    <a:pt x="31017" y="114319"/>
                  </a:cubicBezTo>
                  <a:cubicBezTo>
                    <a:pt x="23435" y="107980"/>
                    <a:pt x="18939" y="99927"/>
                    <a:pt x="17530" y="90158"/>
                  </a:cubicBezTo>
                  <a:cubicBezTo>
                    <a:pt x="16120" y="80389"/>
                    <a:pt x="15739" y="70353"/>
                    <a:pt x="16387" y="60051"/>
                  </a:cubicBezTo>
                  <a:cubicBezTo>
                    <a:pt x="16310" y="52721"/>
                    <a:pt x="16158" y="45429"/>
                    <a:pt x="15929" y="38176"/>
                  </a:cubicBezTo>
                  <a:cubicBezTo>
                    <a:pt x="15701" y="30922"/>
                    <a:pt x="17682" y="21954"/>
                    <a:pt x="21873" y="11270"/>
                  </a:cubicBezTo>
                  <a:cubicBezTo>
                    <a:pt x="24362" y="5123"/>
                    <a:pt x="27537" y="1491"/>
                    <a:pt x="31398" y="37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28F3D174-2CBE-48B0-AA3A-1BF6EF430CFE}"/>
                </a:ext>
              </a:extLst>
            </p:cNvPr>
            <p:cNvSpPr/>
            <p:nvPr/>
          </p:nvSpPr>
          <p:spPr>
            <a:xfrm>
              <a:off x="5935791" y="1566141"/>
              <a:ext cx="237435" cy="402878"/>
            </a:xfrm>
            <a:custGeom>
              <a:avLst/>
              <a:gdLst/>
              <a:ahLst/>
              <a:cxnLst/>
              <a:rect l="l" t="t" r="r" b="b"/>
              <a:pathLst>
                <a:path w="237435" h="402878">
                  <a:moveTo>
                    <a:pt x="162144" y="3"/>
                  </a:moveTo>
                  <a:cubicBezTo>
                    <a:pt x="165379" y="79"/>
                    <a:pt x="168347" y="2213"/>
                    <a:pt x="171049" y="6404"/>
                  </a:cubicBezTo>
                  <a:cubicBezTo>
                    <a:pt x="173853" y="10544"/>
                    <a:pt x="177227" y="15065"/>
                    <a:pt x="181173" y="19967"/>
                  </a:cubicBezTo>
                  <a:cubicBezTo>
                    <a:pt x="185118" y="24870"/>
                    <a:pt x="189253" y="29086"/>
                    <a:pt x="193579" y="32617"/>
                  </a:cubicBezTo>
                  <a:cubicBezTo>
                    <a:pt x="206151" y="42662"/>
                    <a:pt x="216173" y="53051"/>
                    <a:pt x="223645" y="63782"/>
                  </a:cubicBezTo>
                  <a:cubicBezTo>
                    <a:pt x="231117" y="74514"/>
                    <a:pt x="235506" y="85664"/>
                    <a:pt x="236813" y="97234"/>
                  </a:cubicBezTo>
                  <a:cubicBezTo>
                    <a:pt x="237879" y="106457"/>
                    <a:pt x="237575" y="115596"/>
                    <a:pt x="235900" y="124652"/>
                  </a:cubicBezTo>
                  <a:cubicBezTo>
                    <a:pt x="234225" y="133708"/>
                    <a:pt x="232094" y="142210"/>
                    <a:pt x="229506" y="150157"/>
                  </a:cubicBezTo>
                  <a:cubicBezTo>
                    <a:pt x="226626" y="159477"/>
                    <a:pt x="223251" y="164589"/>
                    <a:pt x="219382" y="165493"/>
                  </a:cubicBezTo>
                  <a:cubicBezTo>
                    <a:pt x="215513" y="166398"/>
                    <a:pt x="210160" y="163083"/>
                    <a:pt x="203322" y="155549"/>
                  </a:cubicBezTo>
                  <a:cubicBezTo>
                    <a:pt x="193452" y="144626"/>
                    <a:pt x="187160" y="141106"/>
                    <a:pt x="184445" y="144989"/>
                  </a:cubicBezTo>
                  <a:cubicBezTo>
                    <a:pt x="181731" y="148871"/>
                    <a:pt x="177874" y="154987"/>
                    <a:pt x="172876" y="163336"/>
                  </a:cubicBezTo>
                  <a:cubicBezTo>
                    <a:pt x="167725" y="169659"/>
                    <a:pt x="165087" y="174349"/>
                    <a:pt x="164960" y="177406"/>
                  </a:cubicBezTo>
                  <a:cubicBezTo>
                    <a:pt x="164833" y="180464"/>
                    <a:pt x="167066" y="184095"/>
                    <a:pt x="171658" y="188299"/>
                  </a:cubicBezTo>
                  <a:cubicBezTo>
                    <a:pt x="177126" y="193544"/>
                    <a:pt x="182479" y="198447"/>
                    <a:pt x="187718" y="203006"/>
                  </a:cubicBezTo>
                  <a:cubicBezTo>
                    <a:pt x="192958" y="207565"/>
                    <a:pt x="198159" y="213229"/>
                    <a:pt x="203322" y="219998"/>
                  </a:cubicBezTo>
                  <a:cubicBezTo>
                    <a:pt x="205466" y="223097"/>
                    <a:pt x="207572" y="226196"/>
                    <a:pt x="209640" y="229295"/>
                  </a:cubicBezTo>
                  <a:cubicBezTo>
                    <a:pt x="211707" y="232394"/>
                    <a:pt x="213661" y="235188"/>
                    <a:pt x="215500" y="237677"/>
                  </a:cubicBezTo>
                  <a:cubicBezTo>
                    <a:pt x="222452" y="247088"/>
                    <a:pt x="227577" y="257222"/>
                    <a:pt x="230876" y="268081"/>
                  </a:cubicBezTo>
                  <a:cubicBezTo>
                    <a:pt x="234174" y="278939"/>
                    <a:pt x="235950" y="290750"/>
                    <a:pt x="236204" y="303514"/>
                  </a:cubicBezTo>
                  <a:cubicBezTo>
                    <a:pt x="236178" y="316836"/>
                    <a:pt x="235163" y="330577"/>
                    <a:pt x="233159" y="344738"/>
                  </a:cubicBezTo>
                  <a:cubicBezTo>
                    <a:pt x="231155" y="358898"/>
                    <a:pt x="228313" y="372183"/>
                    <a:pt x="224634" y="384590"/>
                  </a:cubicBezTo>
                  <a:cubicBezTo>
                    <a:pt x="223416" y="388756"/>
                    <a:pt x="222199" y="392007"/>
                    <a:pt x="220981" y="394344"/>
                  </a:cubicBezTo>
                  <a:cubicBezTo>
                    <a:pt x="219446" y="396833"/>
                    <a:pt x="217644" y="398865"/>
                    <a:pt x="215577" y="400440"/>
                  </a:cubicBezTo>
                  <a:cubicBezTo>
                    <a:pt x="213509" y="402015"/>
                    <a:pt x="211251" y="402828"/>
                    <a:pt x="208802" y="402878"/>
                  </a:cubicBezTo>
                  <a:cubicBezTo>
                    <a:pt x="205580" y="402790"/>
                    <a:pt x="203347" y="401748"/>
                    <a:pt x="202104" y="399754"/>
                  </a:cubicBezTo>
                  <a:cubicBezTo>
                    <a:pt x="200861" y="397760"/>
                    <a:pt x="199846" y="395347"/>
                    <a:pt x="199060" y="392515"/>
                  </a:cubicBezTo>
                  <a:cubicBezTo>
                    <a:pt x="198514" y="388820"/>
                    <a:pt x="198083" y="384933"/>
                    <a:pt x="197766" y="380857"/>
                  </a:cubicBezTo>
                  <a:cubicBezTo>
                    <a:pt x="197448" y="376780"/>
                    <a:pt x="196865" y="372741"/>
                    <a:pt x="196015" y="368741"/>
                  </a:cubicBezTo>
                  <a:cubicBezTo>
                    <a:pt x="194632" y="360854"/>
                    <a:pt x="191308" y="352701"/>
                    <a:pt x="186044" y="344281"/>
                  </a:cubicBezTo>
                  <a:cubicBezTo>
                    <a:pt x="180779" y="335861"/>
                    <a:pt x="174563" y="326945"/>
                    <a:pt x="167396" y="317534"/>
                  </a:cubicBezTo>
                  <a:cubicBezTo>
                    <a:pt x="162930" y="312112"/>
                    <a:pt x="156942" y="305127"/>
                    <a:pt x="149432" y="296579"/>
                  </a:cubicBezTo>
                  <a:cubicBezTo>
                    <a:pt x="141922" y="288032"/>
                    <a:pt x="135935" y="281200"/>
                    <a:pt x="131469" y="276082"/>
                  </a:cubicBezTo>
                  <a:cubicBezTo>
                    <a:pt x="131285" y="275728"/>
                    <a:pt x="128677" y="271762"/>
                    <a:pt x="123644" y="264183"/>
                  </a:cubicBezTo>
                  <a:cubicBezTo>
                    <a:pt x="118611" y="256605"/>
                    <a:pt x="112258" y="247536"/>
                    <a:pt x="104587" y="236977"/>
                  </a:cubicBezTo>
                  <a:cubicBezTo>
                    <a:pt x="96915" y="226418"/>
                    <a:pt x="89029" y="216491"/>
                    <a:pt x="80929" y="207197"/>
                  </a:cubicBezTo>
                  <a:cubicBezTo>
                    <a:pt x="76476" y="201939"/>
                    <a:pt x="72746" y="197977"/>
                    <a:pt x="69740" y="195310"/>
                  </a:cubicBezTo>
                  <a:cubicBezTo>
                    <a:pt x="66733" y="192643"/>
                    <a:pt x="63765" y="191728"/>
                    <a:pt x="60834" y="192566"/>
                  </a:cubicBezTo>
                  <a:cubicBezTo>
                    <a:pt x="57054" y="193887"/>
                    <a:pt x="54568" y="195818"/>
                    <a:pt x="53375" y="198358"/>
                  </a:cubicBezTo>
                  <a:cubicBezTo>
                    <a:pt x="52183" y="200898"/>
                    <a:pt x="51219" y="205266"/>
                    <a:pt x="50483" y="211464"/>
                  </a:cubicBezTo>
                  <a:cubicBezTo>
                    <a:pt x="49823" y="219389"/>
                    <a:pt x="52056" y="227923"/>
                    <a:pt x="57181" y="237067"/>
                  </a:cubicBezTo>
                  <a:cubicBezTo>
                    <a:pt x="62306" y="246211"/>
                    <a:pt x="66974" y="254136"/>
                    <a:pt x="71186" y="260842"/>
                  </a:cubicBezTo>
                  <a:cubicBezTo>
                    <a:pt x="74370" y="267027"/>
                    <a:pt x="78201" y="275383"/>
                    <a:pt x="82680" y="285911"/>
                  </a:cubicBezTo>
                  <a:cubicBezTo>
                    <a:pt x="87158" y="296440"/>
                    <a:pt x="91445" y="304949"/>
                    <a:pt x="95543" y="311438"/>
                  </a:cubicBezTo>
                  <a:cubicBezTo>
                    <a:pt x="102799" y="322195"/>
                    <a:pt x="107163" y="333600"/>
                    <a:pt x="108635" y="345652"/>
                  </a:cubicBezTo>
                  <a:cubicBezTo>
                    <a:pt x="110106" y="357705"/>
                    <a:pt x="108990" y="369871"/>
                    <a:pt x="105286" y="382152"/>
                  </a:cubicBezTo>
                  <a:cubicBezTo>
                    <a:pt x="104042" y="387042"/>
                    <a:pt x="101810" y="390826"/>
                    <a:pt x="98588" y="393506"/>
                  </a:cubicBezTo>
                  <a:cubicBezTo>
                    <a:pt x="95365" y="396186"/>
                    <a:pt x="91306" y="397684"/>
                    <a:pt x="86409" y="398002"/>
                  </a:cubicBezTo>
                  <a:cubicBezTo>
                    <a:pt x="76666" y="398510"/>
                    <a:pt x="66924" y="398713"/>
                    <a:pt x="57181" y="398611"/>
                  </a:cubicBezTo>
                  <a:cubicBezTo>
                    <a:pt x="53477" y="398586"/>
                    <a:pt x="47793" y="398637"/>
                    <a:pt x="40131" y="398764"/>
                  </a:cubicBezTo>
                  <a:cubicBezTo>
                    <a:pt x="32469" y="398891"/>
                    <a:pt x="26786" y="399246"/>
                    <a:pt x="23081" y="399830"/>
                  </a:cubicBezTo>
                  <a:cubicBezTo>
                    <a:pt x="20633" y="400199"/>
                    <a:pt x="18223" y="400224"/>
                    <a:pt x="15850" y="399907"/>
                  </a:cubicBezTo>
                  <a:cubicBezTo>
                    <a:pt x="13478" y="399589"/>
                    <a:pt x="11220" y="398548"/>
                    <a:pt x="9076" y="396782"/>
                  </a:cubicBezTo>
                  <a:cubicBezTo>
                    <a:pt x="5778" y="394458"/>
                    <a:pt x="4154" y="392249"/>
                    <a:pt x="4205" y="390153"/>
                  </a:cubicBezTo>
                  <a:cubicBezTo>
                    <a:pt x="4256" y="388058"/>
                    <a:pt x="5676" y="385391"/>
                    <a:pt x="8467" y="382152"/>
                  </a:cubicBezTo>
                  <a:cubicBezTo>
                    <a:pt x="9457" y="380336"/>
                    <a:pt x="10522" y="378482"/>
                    <a:pt x="11664" y="376589"/>
                  </a:cubicBezTo>
                  <a:cubicBezTo>
                    <a:pt x="12806" y="374697"/>
                    <a:pt x="13567" y="372691"/>
                    <a:pt x="13948" y="370570"/>
                  </a:cubicBezTo>
                  <a:cubicBezTo>
                    <a:pt x="14924" y="364804"/>
                    <a:pt x="15863" y="359114"/>
                    <a:pt x="16764" y="353501"/>
                  </a:cubicBezTo>
                  <a:cubicBezTo>
                    <a:pt x="17664" y="347887"/>
                    <a:pt x="18147" y="342198"/>
                    <a:pt x="18210" y="336432"/>
                  </a:cubicBezTo>
                  <a:cubicBezTo>
                    <a:pt x="18210" y="334248"/>
                    <a:pt x="18058" y="329625"/>
                    <a:pt x="17753" y="322564"/>
                  </a:cubicBezTo>
                  <a:cubicBezTo>
                    <a:pt x="17449" y="315502"/>
                    <a:pt x="16992" y="309965"/>
                    <a:pt x="16383" y="305952"/>
                  </a:cubicBezTo>
                  <a:cubicBezTo>
                    <a:pt x="13110" y="288947"/>
                    <a:pt x="10675" y="272970"/>
                    <a:pt x="9076" y="258022"/>
                  </a:cubicBezTo>
                  <a:cubicBezTo>
                    <a:pt x="7478" y="243074"/>
                    <a:pt x="8087" y="230603"/>
                    <a:pt x="10903" y="220608"/>
                  </a:cubicBezTo>
                  <a:cubicBezTo>
                    <a:pt x="12489" y="216074"/>
                    <a:pt x="14950" y="211578"/>
                    <a:pt x="18286" y="207121"/>
                  </a:cubicBezTo>
                  <a:cubicBezTo>
                    <a:pt x="21623" y="202663"/>
                    <a:pt x="25454" y="198015"/>
                    <a:pt x="29780" y="193176"/>
                  </a:cubicBezTo>
                  <a:cubicBezTo>
                    <a:pt x="32545" y="190153"/>
                    <a:pt x="34930" y="187512"/>
                    <a:pt x="36934" y="185251"/>
                  </a:cubicBezTo>
                  <a:cubicBezTo>
                    <a:pt x="38939" y="182991"/>
                    <a:pt x="40410" y="180959"/>
                    <a:pt x="41349" y="179155"/>
                  </a:cubicBezTo>
                  <a:cubicBezTo>
                    <a:pt x="43417" y="176742"/>
                    <a:pt x="44305" y="174254"/>
                    <a:pt x="44013" y="171691"/>
                  </a:cubicBezTo>
                  <a:cubicBezTo>
                    <a:pt x="43721" y="169129"/>
                    <a:pt x="42630" y="166344"/>
                    <a:pt x="40740" y="163336"/>
                  </a:cubicBezTo>
                  <a:cubicBezTo>
                    <a:pt x="36173" y="155527"/>
                    <a:pt x="32520" y="150029"/>
                    <a:pt x="29780" y="146841"/>
                  </a:cubicBezTo>
                  <a:cubicBezTo>
                    <a:pt x="27039" y="143653"/>
                    <a:pt x="23386" y="139309"/>
                    <a:pt x="18819" y="133810"/>
                  </a:cubicBezTo>
                  <a:cubicBezTo>
                    <a:pt x="14671" y="128540"/>
                    <a:pt x="11550" y="122926"/>
                    <a:pt x="9457" y="116970"/>
                  </a:cubicBezTo>
                  <a:cubicBezTo>
                    <a:pt x="7364" y="111014"/>
                    <a:pt x="5613" y="105248"/>
                    <a:pt x="4205" y="99673"/>
                  </a:cubicBezTo>
                  <a:cubicBezTo>
                    <a:pt x="2111" y="92091"/>
                    <a:pt x="817" y="84852"/>
                    <a:pt x="322" y="77956"/>
                  </a:cubicBezTo>
                  <a:cubicBezTo>
                    <a:pt x="-172" y="71059"/>
                    <a:pt x="-96" y="64278"/>
                    <a:pt x="551" y="57610"/>
                  </a:cubicBezTo>
                  <a:cubicBezTo>
                    <a:pt x="374" y="53241"/>
                    <a:pt x="1033" y="48263"/>
                    <a:pt x="2530" y="42675"/>
                  </a:cubicBezTo>
                  <a:cubicBezTo>
                    <a:pt x="4027" y="37087"/>
                    <a:pt x="7427" y="29670"/>
                    <a:pt x="12730" y="20425"/>
                  </a:cubicBezTo>
                  <a:cubicBezTo>
                    <a:pt x="14823" y="16538"/>
                    <a:pt x="17182" y="13490"/>
                    <a:pt x="19808" y="11281"/>
                  </a:cubicBezTo>
                  <a:cubicBezTo>
                    <a:pt x="22434" y="9071"/>
                    <a:pt x="25555" y="7242"/>
                    <a:pt x="29171" y="5794"/>
                  </a:cubicBezTo>
                  <a:cubicBezTo>
                    <a:pt x="32888" y="4156"/>
                    <a:pt x="35958" y="3622"/>
                    <a:pt x="38381" y="4194"/>
                  </a:cubicBezTo>
                  <a:cubicBezTo>
                    <a:pt x="40804" y="4765"/>
                    <a:pt x="42199" y="7128"/>
                    <a:pt x="42567" y="11281"/>
                  </a:cubicBezTo>
                  <a:cubicBezTo>
                    <a:pt x="43353" y="14405"/>
                    <a:pt x="43759" y="17758"/>
                    <a:pt x="43785" y="21339"/>
                  </a:cubicBezTo>
                  <a:cubicBezTo>
                    <a:pt x="43810" y="24920"/>
                    <a:pt x="44216" y="28273"/>
                    <a:pt x="45003" y="31397"/>
                  </a:cubicBezTo>
                  <a:cubicBezTo>
                    <a:pt x="46487" y="36439"/>
                    <a:pt x="49151" y="41748"/>
                    <a:pt x="52995" y="47323"/>
                  </a:cubicBezTo>
                  <a:cubicBezTo>
                    <a:pt x="56838" y="52898"/>
                    <a:pt x="60264" y="57750"/>
                    <a:pt x="63270" y="61877"/>
                  </a:cubicBezTo>
                  <a:cubicBezTo>
                    <a:pt x="69334" y="72939"/>
                    <a:pt x="76844" y="84344"/>
                    <a:pt x="85800" y="96091"/>
                  </a:cubicBezTo>
                  <a:cubicBezTo>
                    <a:pt x="94756" y="107839"/>
                    <a:pt x="103484" y="119396"/>
                    <a:pt x="111984" y="130762"/>
                  </a:cubicBezTo>
                  <a:lnTo>
                    <a:pt x="116855" y="136249"/>
                  </a:lnTo>
                  <a:cubicBezTo>
                    <a:pt x="119621" y="138687"/>
                    <a:pt x="122462" y="141415"/>
                    <a:pt x="125380" y="144433"/>
                  </a:cubicBezTo>
                  <a:cubicBezTo>
                    <a:pt x="128298" y="147450"/>
                    <a:pt x="131139" y="150756"/>
                    <a:pt x="133905" y="154350"/>
                  </a:cubicBezTo>
                  <a:cubicBezTo>
                    <a:pt x="139246" y="161357"/>
                    <a:pt x="143483" y="164939"/>
                    <a:pt x="146616" y="165095"/>
                  </a:cubicBezTo>
                  <a:cubicBezTo>
                    <a:pt x="149750" y="165251"/>
                    <a:pt x="152617" y="163267"/>
                    <a:pt x="155217" y="159143"/>
                  </a:cubicBezTo>
                  <a:cubicBezTo>
                    <a:pt x="161192" y="152313"/>
                    <a:pt x="164770" y="145252"/>
                    <a:pt x="165949" y="137957"/>
                  </a:cubicBezTo>
                  <a:cubicBezTo>
                    <a:pt x="167129" y="130662"/>
                    <a:pt x="164770" y="122778"/>
                    <a:pt x="158871" y="114303"/>
                  </a:cubicBezTo>
                  <a:cubicBezTo>
                    <a:pt x="156473" y="111128"/>
                    <a:pt x="154114" y="108639"/>
                    <a:pt x="151792" y="106835"/>
                  </a:cubicBezTo>
                  <a:cubicBezTo>
                    <a:pt x="149471" y="105032"/>
                    <a:pt x="146959" y="102848"/>
                    <a:pt x="144257" y="100282"/>
                  </a:cubicBezTo>
                  <a:cubicBezTo>
                    <a:pt x="137305" y="93919"/>
                    <a:pt x="132027" y="86985"/>
                    <a:pt x="128425" y="79480"/>
                  </a:cubicBezTo>
                  <a:cubicBezTo>
                    <a:pt x="124822" y="71974"/>
                    <a:pt x="122589" y="63668"/>
                    <a:pt x="121727" y="54562"/>
                  </a:cubicBezTo>
                  <a:cubicBezTo>
                    <a:pt x="121993" y="46040"/>
                    <a:pt x="125418" y="36719"/>
                    <a:pt x="132002" y="26597"/>
                  </a:cubicBezTo>
                  <a:cubicBezTo>
                    <a:pt x="138586" y="16475"/>
                    <a:pt x="144904" y="9134"/>
                    <a:pt x="150955" y="4575"/>
                  </a:cubicBezTo>
                  <a:cubicBezTo>
                    <a:pt x="155179" y="1451"/>
                    <a:pt x="158909" y="-73"/>
                    <a:pt x="162144" y="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4D0F9155-73DD-47F8-83D7-DD743EEEDCFE}"/>
                </a:ext>
              </a:extLst>
            </p:cNvPr>
            <p:cNvSpPr/>
            <p:nvPr/>
          </p:nvSpPr>
          <p:spPr>
            <a:xfrm>
              <a:off x="6062058" y="2008942"/>
              <a:ext cx="36675" cy="35680"/>
            </a:xfrm>
            <a:custGeom>
              <a:avLst/>
              <a:gdLst/>
              <a:ahLst/>
              <a:cxnLst/>
              <a:rect l="l" t="t" r="r" b="b"/>
              <a:pathLst>
                <a:path w="36675" h="35680">
                  <a:moveTo>
                    <a:pt x="16623" y="308"/>
                  </a:moveTo>
                  <a:cubicBezTo>
                    <a:pt x="19089" y="-263"/>
                    <a:pt x="21632" y="-38"/>
                    <a:pt x="24250" y="984"/>
                  </a:cubicBezTo>
                  <a:cubicBezTo>
                    <a:pt x="26869" y="2006"/>
                    <a:pt x="29411" y="3594"/>
                    <a:pt x="31878" y="5748"/>
                  </a:cubicBezTo>
                  <a:cubicBezTo>
                    <a:pt x="35766" y="10470"/>
                    <a:pt x="37291" y="15381"/>
                    <a:pt x="36453" y="20481"/>
                  </a:cubicBezTo>
                  <a:cubicBezTo>
                    <a:pt x="35614" y="25581"/>
                    <a:pt x="32869" y="29736"/>
                    <a:pt x="28217" y="32947"/>
                  </a:cubicBezTo>
                  <a:cubicBezTo>
                    <a:pt x="25026" y="35082"/>
                    <a:pt x="21339" y="35966"/>
                    <a:pt x="17157" y="35600"/>
                  </a:cubicBezTo>
                  <a:cubicBezTo>
                    <a:pt x="12975" y="35234"/>
                    <a:pt x="9135" y="33544"/>
                    <a:pt x="5640" y="30530"/>
                  </a:cubicBezTo>
                  <a:cubicBezTo>
                    <a:pt x="2297" y="27243"/>
                    <a:pt x="441" y="23843"/>
                    <a:pt x="73" y="20330"/>
                  </a:cubicBezTo>
                  <a:cubicBezTo>
                    <a:pt x="-296" y="16817"/>
                    <a:pt x="746" y="12963"/>
                    <a:pt x="3199" y="8770"/>
                  </a:cubicBezTo>
                  <a:cubicBezTo>
                    <a:pt x="5322" y="5849"/>
                    <a:pt x="7483" y="3834"/>
                    <a:pt x="9682" y="2726"/>
                  </a:cubicBezTo>
                  <a:cubicBezTo>
                    <a:pt x="11881" y="1618"/>
                    <a:pt x="14195" y="812"/>
                    <a:pt x="16623" y="30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4DA0E68-B6FD-4C8B-9E20-867D167CBC38}"/>
                </a:ext>
              </a:extLst>
            </p:cNvPr>
            <p:cNvSpPr/>
            <p:nvPr/>
          </p:nvSpPr>
          <p:spPr>
            <a:xfrm>
              <a:off x="6010734" y="2009855"/>
              <a:ext cx="35449" cy="33852"/>
            </a:xfrm>
            <a:custGeom>
              <a:avLst/>
              <a:gdLst/>
              <a:ahLst/>
              <a:cxnLst/>
              <a:rect l="l" t="t" r="r" b="b"/>
              <a:pathLst>
                <a:path w="35449" h="33852">
                  <a:moveTo>
                    <a:pt x="17769" y="0"/>
                  </a:moveTo>
                  <a:cubicBezTo>
                    <a:pt x="24561" y="0"/>
                    <a:pt x="29224" y="1813"/>
                    <a:pt x="31759" y="5439"/>
                  </a:cubicBezTo>
                  <a:cubicBezTo>
                    <a:pt x="33066" y="7756"/>
                    <a:pt x="34108" y="10073"/>
                    <a:pt x="34886" y="12390"/>
                  </a:cubicBezTo>
                  <a:cubicBezTo>
                    <a:pt x="35665" y="14707"/>
                    <a:pt x="35636" y="17629"/>
                    <a:pt x="34800" y="21155"/>
                  </a:cubicBezTo>
                  <a:cubicBezTo>
                    <a:pt x="33571" y="25914"/>
                    <a:pt x="31467" y="29239"/>
                    <a:pt x="28489" y="31128"/>
                  </a:cubicBezTo>
                  <a:cubicBezTo>
                    <a:pt x="25511" y="33016"/>
                    <a:pt x="21735" y="33923"/>
                    <a:pt x="17160" y="33848"/>
                  </a:cubicBezTo>
                  <a:cubicBezTo>
                    <a:pt x="12763" y="33747"/>
                    <a:pt x="8936" y="32437"/>
                    <a:pt x="5679" y="29919"/>
                  </a:cubicBezTo>
                  <a:cubicBezTo>
                    <a:pt x="2423" y="27400"/>
                    <a:pt x="573" y="24277"/>
                    <a:pt x="129" y="20550"/>
                  </a:cubicBezTo>
                  <a:cubicBezTo>
                    <a:pt x="-430" y="13876"/>
                    <a:pt x="837" y="8789"/>
                    <a:pt x="3930" y="5288"/>
                  </a:cubicBezTo>
                  <a:cubicBezTo>
                    <a:pt x="7022" y="1788"/>
                    <a:pt x="11635" y="25"/>
                    <a:pt x="17769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EB38A42-9B80-4044-8E69-E8E61A15A8BA}"/>
              </a:ext>
            </a:extLst>
          </p:cNvPr>
          <p:cNvGrpSpPr/>
          <p:nvPr/>
        </p:nvGrpSpPr>
        <p:grpSpPr>
          <a:xfrm>
            <a:off x="6717059" y="2755386"/>
            <a:ext cx="455014" cy="361600"/>
            <a:chOff x="8398094" y="1456866"/>
            <a:chExt cx="606685" cy="482133"/>
          </a:xfrm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B5C0E79-0BFA-47E2-8403-CC708E2AC384}"/>
                </a:ext>
              </a:extLst>
            </p:cNvPr>
            <p:cNvSpPr/>
            <p:nvPr/>
          </p:nvSpPr>
          <p:spPr>
            <a:xfrm>
              <a:off x="8398094" y="1456866"/>
              <a:ext cx="229041" cy="402735"/>
            </a:xfrm>
            <a:custGeom>
              <a:avLst/>
              <a:gdLst/>
              <a:ahLst/>
              <a:cxnLst/>
              <a:rect l="l" t="t" r="r" b="b"/>
              <a:pathLst>
                <a:path w="229041" h="402735">
                  <a:moveTo>
                    <a:pt x="31399" y="373"/>
                  </a:moveTo>
                  <a:cubicBezTo>
                    <a:pt x="35260" y="-745"/>
                    <a:pt x="39806" y="652"/>
                    <a:pt x="45039" y="4563"/>
                  </a:cubicBezTo>
                  <a:cubicBezTo>
                    <a:pt x="48353" y="6951"/>
                    <a:pt x="51782" y="8577"/>
                    <a:pt x="55326" y="9441"/>
                  </a:cubicBezTo>
                  <a:cubicBezTo>
                    <a:pt x="58869" y="10305"/>
                    <a:pt x="62755" y="10711"/>
                    <a:pt x="66984" y="10661"/>
                  </a:cubicBezTo>
                  <a:cubicBezTo>
                    <a:pt x="72458" y="10457"/>
                    <a:pt x="77970" y="10711"/>
                    <a:pt x="83520" y="11423"/>
                  </a:cubicBezTo>
                  <a:cubicBezTo>
                    <a:pt x="89069" y="12134"/>
                    <a:pt x="94734" y="12693"/>
                    <a:pt x="100512" y="13100"/>
                  </a:cubicBezTo>
                  <a:cubicBezTo>
                    <a:pt x="102668" y="13443"/>
                    <a:pt x="104900" y="13671"/>
                    <a:pt x="107208" y="13786"/>
                  </a:cubicBezTo>
                  <a:cubicBezTo>
                    <a:pt x="109516" y="13900"/>
                    <a:pt x="111748" y="13671"/>
                    <a:pt x="113904" y="13100"/>
                  </a:cubicBezTo>
                  <a:cubicBezTo>
                    <a:pt x="123947" y="10864"/>
                    <a:pt x="133838" y="10610"/>
                    <a:pt x="143576" y="12337"/>
                  </a:cubicBezTo>
                  <a:cubicBezTo>
                    <a:pt x="153315" y="14065"/>
                    <a:pt x="162902" y="16555"/>
                    <a:pt x="172336" y="19807"/>
                  </a:cubicBezTo>
                  <a:cubicBezTo>
                    <a:pt x="179627" y="22271"/>
                    <a:pt x="186196" y="26184"/>
                    <a:pt x="192043" y="31545"/>
                  </a:cubicBezTo>
                  <a:cubicBezTo>
                    <a:pt x="197889" y="36906"/>
                    <a:pt x="203090" y="43562"/>
                    <a:pt x="207646" y="51514"/>
                  </a:cubicBezTo>
                  <a:cubicBezTo>
                    <a:pt x="214796" y="64840"/>
                    <a:pt x="218937" y="77823"/>
                    <a:pt x="220067" y="90463"/>
                  </a:cubicBezTo>
                  <a:cubicBezTo>
                    <a:pt x="221197" y="103102"/>
                    <a:pt x="222137" y="115933"/>
                    <a:pt x="222886" y="128954"/>
                  </a:cubicBezTo>
                  <a:cubicBezTo>
                    <a:pt x="222861" y="130491"/>
                    <a:pt x="222759" y="131990"/>
                    <a:pt x="222582" y="133451"/>
                  </a:cubicBezTo>
                  <a:cubicBezTo>
                    <a:pt x="222404" y="134911"/>
                    <a:pt x="222302" y="136258"/>
                    <a:pt x="222277" y="137490"/>
                  </a:cubicBezTo>
                  <a:cubicBezTo>
                    <a:pt x="222302" y="147488"/>
                    <a:pt x="222404" y="155084"/>
                    <a:pt x="222582" y="160280"/>
                  </a:cubicBezTo>
                  <a:cubicBezTo>
                    <a:pt x="222759" y="165476"/>
                    <a:pt x="222861" y="168651"/>
                    <a:pt x="222886" y="169807"/>
                  </a:cubicBezTo>
                  <a:cubicBezTo>
                    <a:pt x="222899" y="181342"/>
                    <a:pt x="223026" y="192724"/>
                    <a:pt x="223267" y="203954"/>
                  </a:cubicBezTo>
                  <a:cubicBezTo>
                    <a:pt x="223509" y="215184"/>
                    <a:pt x="223788" y="226566"/>
                    <a:pt x="224106" y="238100"/>
                  </a:cubicBezTo>
                  <a:cubicBezTo>
                    <a:pt x="224448" y="241822"/>
                    <a:pt x="224829" y="245811"/>
                    <a:pt x="225249" y="250067"/>
                  </a:cubicBezTo>
                  <a:cubicBezTo>
                    <a:pt x="225668" y="254322"/>
                    <a:pt x="225896" y="258464"/>
                    <a:pt x="225934" y="262491"/>
                  </a:cubicBezTo>
                  <a:cubicBezTo>
                    <a:pt x="226480" y="284734"/>
                    <a:pt x="226912" y="303357"/>
                    <a:pt x="227230" y="318360"/>
                  </a:cubicBezTo>
                  <a:cubicBezTo>
                    <a:pt x="227547" y="333362"/>
                    <a:pt x="228131" y="348479"/>
                    <a:pt x="228982" y="363711"/>
                  </a:cubicBezTo>
                  <a:cubicBezTo>
                    <a:pt x="229351" y="370939"/>
                    <a:pt x="228004" y="379043"/>
                    <a:pt x="224944" y="388025"/>
                  </a:cubicBezTo>
                  <a:cubicBezTo>
                    <a:pt x="221883" y="397006"/>
                    <a:pt x="216727" y="401909"/>
                    <a:pt x="209475" y="402735"/>
                  </a:cubicBezTo>
                  <a:cubicBezTo>
                    <a:pt x="205882" y="402011"/>
                    <a:pt x="203469" y="399648"/>
                    <a:pt x="202238" y="395647"/>
                  </a:cubicBezTo>
                  <a:cubicBezTo>
                    <a:pt x="201007" y="391645"/>
                    <a:pt x="200576" y="384861"/>
                    <a:pt x="200944" y="375296"/>
                  </a:cubicBezTo>
                  <a:cubicBezTo>
                    <a:pt x="201020" y="371955"/>
                    <a:pt x="201324" y="368576"/>
                    <a:pt x="201856" y="365159"/>
                  </a:cubicBezTo>
                  <a:cubicBezTo>
                    <a:pt x="202389" y="361742"/>
                    <a:pt x="202693" y="358210"/>
                    <a:pt x="202770" y="354564"/>
                  </a:cubicBezTo>
                  <a:cubicBezTo>
                    <a:pt x="203036" y="346332"/>
                    <a:pt x="203112" y="338101"/>
                    <a:pt x="202998" y="329869"/>
                  </a:cubicBezTo>
                  <a:cubicBezTo>
                    <a:pt x="202884" y="321637"/>
                    <a:pt x="202808" y="313405"/>
                    <a:pt x="202770" y="305174"/>
                  </a:cubicBezTo>
                  <a:lnTo>
                    <a:pt x="202161" y="289930"/>
                  </a:lnTo>
                  <a:cubicBezTo>
                    <a:pt x="201748" y="282902"/>
                    <a:pt x="201357" y="273854"/>
                    <a:pt x="200989" y="262784"/>
                  </a:cubicBezTo>
                  <a:cubicBezTo>
                    <a:pt x="200620" y="251715"/>
                    <a:pt x="200320" y="241763"/>
                    <a:pt x="200087" y="232929"/>
                  </a:cubicBezTo>
                  <a:cubicBezTo>
                    <a:pt x="199854" y="224095"/>
                    <a:pt x="199734" y="219518"/>
                    <a:pt x="199726" y="219198"/>
                  </a:cubicBezTo>
                  <a:cubicBezTo>
                    <a:pt x="199156" y="212821"/>
                    <a:pt x="198623" y="206520"/>
                    <a:pt x="198128" y="200295"/>
                  </a:cubicBezTo>
                  <a:cubicBezTo>
                    <a:pt x="197634" y="194071"/>
                    <a:pt x="196949" y="187770"/>
                    <a:pt x="196074" y="181393"/>
                  </a:cubicBezTo>
                  <a:cubicBezTo>
                    <a:pt x="195706" y="178611"/>
                    <a:pt x="195072" y="175791"/>
                    <a:pt x="194172" y="172932"/>
                  </a:cubicBezTo>
                  <a:cubicBezTo>
                    <a:pt x="193272" y="170074"/>
                    <a:pt x="192486" y="167407"/>
                    <a:pt x="191813" y="164929"/>
                  </a:cubicBezTo>
                  <a:cubicBezTo>
                    <a:pt x="190317" y="159429"/>
                    <a:pt x="188593" y="154271"/>
                    <a:pt x="186640" y="149457"/>
                  </a:cubicBezTo>
                  <a:cubicBezTo>
                    <a:pt x="184687" y="144642"/>
                    <a:pt x="182354" y="140247"/>
                    <a:pt x="179640" y="136271"/>
                  </a:cubicBezTo>
                  <a:cubicBezTo>
                    <a:pt x="176089" y="132153"/>
                    <a:pt x="170273" y="128600"/>
                    <a:pt x="162191" y="125611"/>
                  </a:cubicBezTo>
                  <a:cubicBezTo>
                    <a:pt x="154110" y="122623"/>
                    <a:pt x="145588" y="120515"/>
                    <a:pt x="136627" y="119288"/>
                  </a:cubicBezTo>
                  <a:cubicBezTo>
                    <a:pt x="127666" y="118061"/>
                    <a:pt x="120092" y="118031"/>
                    <a:pt x="113904" y="119197"/>
                  </a:cubicBezTo>
                  <a:cubicBezTo>
                    <a:pt x="108983" y="120099"/>
                    <a:pt x="103909" y="120735"/>
                    <a:pt x="98679" y="121103"/>
                  </a:cubicBezTo>
                  <a:cubicBezTo>
                    <a:pt x="93450" y="121471"/>
                    <a:pt x="88371" y="121649"/>
                    <a:pt x="83443" y="121637"/>
                  </a:cubicBezTo>
                  <a:cubicBezTo>
                    <a:pt x="73804" y="121459"/>
                    <a:pt x="66717" y="123949"/>
                    <a:pt x="62184" y="129106"/>
                  </a:cubicBezTo>
                  <a:cubicBezTo>
                    <a:pt x="57650" y="134264"/>
                    <a:pt x="54983" y="141327"/>
                    <a:pt x="54183" y="150295"/>
                  </a:cubicBezTo>
                  <a:cubicBezTo>
                    <a:pt x="52532" y="162554"/>
                    <a:pt x="52633" y="173860"/>
                    <a:pt x="54487" y="184213"/>
                  </a:cubicBezTo>
                  <a:cubicBezTo>
                    <a:pt x="56342" y="194566"/>
                    <a:pt x="58882" y="205415"/>
                    <a:pt x="62107" y="216759"/>
                  </a:cubicBezTo>
                  <a:cubicBezTo>
                    <a:pt x="63073" y="220583"/>
                    <a:pt x="64343" y="224825"/>
                    <a:pt x="65917" y="229487"/>
                  </a:cubicBezTo>
                  <a:cubicBezTo>
                    <a:pt x="67492" y="234150"/>
                    <a:pt x="69067" y="238240"/>
                    <a:pt x="70642" y="241759"/>
                  </a:cubicBezTo>
                  <a:cubicBezTo>
                    <a:pt x="75392" y="252633"/>
                    <a:pt x="80370" y="263202"/>
                    <a:pt x="85577" y="273466"/>
                  </a:cubicBezTo>
                  <a:cubicBezTo>
                    <a:pt x="90784" y="283731"/>
                    <a:pt x="95153" y="294300"/>
                    <a:pt x="98683" y="305174"/>
                  </a:cubicBezTo>
                  <a:cubicBezTo>
                    <a:pt x="100727" y="313837"/>
                    <a:pt x="101514" y="323644"/>
                    <a:pt x="101044" y="334595"/>
                  </a:cubicBezTo>
                  <a:cubicBezTo>
                    <a:pt x="100575" y="345545"/>
                    <a:pt x="99382" y="355047"/>
                    <a:pt x="97464" y="363101"/>
                  </a:cubicBezTo>
                  <a:cubicBezTo>
                    <a:pt x="94238" y="375271"/>
                    <a:pt x="88041" y="384925"/>
                    <a:pt x="78871" y="392064"/>
                  </a:cubicBezTo>
                  <a:cubicBezTo>
                    <a:pt x="69702" y="399203"/>
                    <a:pt x="58628" y="402151"/>
                    <a:pt x="45648" y="400906"/>
                  </a:cubicBezTo>
                  <a:cubicBezTo>
                    <a:pt x="42194" y="400652"/>
                    <a:pt x="37520" y="400550"/>
                    <a:pt x="31627" y="400601"/>
                  </a:cubicBezTo>
                  <a:cubicBezTo>
                    <a:pt x="25735" y="400652"/>
                    <a:pt x="21061" y="400550"/>
                    <a:pt x="17607" y="400296"/>
                  </a:cubicBezTo>
                  <a:cubicBezTo>
                    <a:pt x="13390" y="399737"/>
                    <a:pt x="10241" y="398416"/>
                    <a:pt x="8158" y="396333"/>
                  </a:cubicBezTo>
                  <a:cubicBezTo>
                    <a:pt x="6075" y="394249"/>
                    <a:pt x="4754" y="391099"/>
                    <a:pt x="4195" y="386881"/>
                  </a:cubicBezTo>
                  <a:cubicBezTo>
                    <a:pt x="1312" y="368766"/>
                    <a:pt x="-85" y="353319"/>
                    <a:pt x="4" y="340540"/>
                  </a:cubicBezTo>
                  <a:cubicBezTo>
                    <a:pt x="93" y="327760"/>
                    <a:pt x="677" y="318411"/>
                    <a:pt x="1757" y="312491"/>
                  </a:cubicBezTo>
                  <a:cubicBezTo>
                    <a:pt x="2633" y="305568"/>
                    <a:pt x="4843" y="300512"/>
                    <a:pt x="8386" y="297323"/>
                  </a:cubicBezTo>
                  <a:cubicBezTo>
                    <a:pt x="11930" y="294135"/>
                    <a:pt x="17035" y="292280"/>
                    <a:pt x="23703" y="291759"/>
                  </a:cubicBezTo>
                  <a:cubicBezTo>
                    <a:pt x="29722" y="291403"/>
                    <a:pt x="33380" y="288151"/>
                    <a:pt x="34675" y="282003"/>
                  </a:cubicBezTo>
                  <a:cubicBezTo>
                    <a:pt x="35971" y="275855"/>
                    <a:pt x="35361" y="265285"/>
                    <a:pt x="32847" y="250295"/>
                  </a:cubicBezTo>
                  <a:cubicBezTo>
                    <a:pt x="31894" y="243842"/>
                    <a:pt x="30903" y="237237"/>
                    <a:pt x="29875" y="230478"/>
                  </a:cubicBezTo>
                  <a:cubicBezTo>
                    <a:pt x="28846" y="223720"/>
                    <a:pt x="28008" y="217114"/>
                    <a:pt x="27360" y="210661"/>
                  </a:cubicBezTo>
                  <a:cubicBezTo>
                    <a:pt x="25950" y="199787"/>
                    <a:pt x="25265" y="190438"/>
                    <a:pt x="25303" y="182612"/>
                  </a:cubicBezTo>
                  <a:cubicBezTo>
                    <a:pt x="25341" y="174787"/>
                    <a:pt x="27246" y="166047"/>
                    <a:pt x="31018" y="156393"/>
                  </a:cubicBezTo>
                  <a:cubicBezTo>
                    <a:pt x="34089" y="149076"/>
                    <a:pt x="37465" y="141759"/>
                    <a:pt x="41146" y="134441"/>
                  </a:cubicBezTo>
                  <a:cubicBezTo>
                    <a:pt x="43696" y="129220"/>
                    <a:pt x="43837" y="125333"/>
                    <a:pt x="41568" y="122780"/>
                  </a:cubicBezTo>
                  <a:cubicBezTo>
                    <a:pt x="39300" y="120226"/>
                    <a:pt x="35783" y="117406"/>
                    <a:pt x="31018" y="114319"/>
                  </a:cubicBezTo>
                  <a:cubicBezTo>
                    <a:pt x="23436" y="107980"/>
                    <a:pt x="18940" y="99927"/>
                    <a:pt x="17530" y="90158"/>
                  </a:cubicBezTo>
                  <a:cubicBezTo>
                    <a:pt x="16121" y="80389"/>
                    <a:pt x="15740" y="70353"/>
                    <a:pt x="16387" y="60051"/>
                  </a:cubicBezTo>
                  <a:cubicBezTo>
                    <a:pt x="16311" y="52721"/>
                    <a:pt x="16159" y="45429"/>
                    <a:pt x="15930" y="38176"/>
                  </a:cubicBezTo>
                  <a:cubicBezTo>
                    <a:pt x="15702" y="30922"/>
                    <a:pt x="17683" y="21954"/>
                    <a:pt x="21874" y="11270"/>
                  </a:cubicBezTo>
                  <a:cubicBezTo>
                    <a:pt x="24363" y="5123"/>
                    <a:pt x="27538" y="1491"/>
                    <a:pt x="31399" y="37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 dirty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AB0E3A29-AB6C-46E6-A502-FC4EA85D2DCC}"/>
                </a:ext>
              </a:extLst>
            </p:cNvPr>
            <p:cNvSpPr/>
            <p:nvPr/>
          </p:nvSpPr>
          <p:spPr>
            <a:xfrm>
              <a:off x="8767345" y="1460518"/>
              <a:ext cx="237434" cy="402878"/>
            </a:xfrm>
            <a:custGeom>
              <a:avLst/>
              <a:gdLst/>
              <a:ahLst/>
              <a:cxnLst/>
              <a:rect l="l" t="t" r="r" b="b"/>
              <a:pathLst>
                <a:path w="237434" h="402878">
                  <a:moveTo>
                    <a:pt x="162143" y="3"/>
                  </a:moveTo>
                  <a:cubicBezTo>
                    <a:pt x="165378" y="79"/>
                    <a:pt x="168347" y="2213"/>
                    <a:pt x="171049" y="6404"/>
                  </a:cubicBezTo>
                  <a:cubicBezTo>
                    <a:pt x="173853" y="10544"/>
                    <a:pt x="177227" y="15065"/>
                    <a:pt x="181172" y="19967"/>
                  </a:cubicBezTo>
                  <a:cubicBezTo>
                    <a:pt x="185118" y="24870"/>
                    <a:pt x="189253" y="29086"/>
                    <a:pt x="193579" y="32617"/>
                  </a:cubicBezTo>
                  <a:cubicBezTo>
                    <a:pt x="206151" y="42662"/>
                    <a:pt x="216173" y="53051"/>
                    <a:pt x="223645" y="63782"/>
                  </a:cubicBezTo>
                  <a:cubicBezTo>
                    <a:pt x="231117" y="74514"/>
                    <a:pt x="235506" y="85664"/>
                    <a:pt x="236812" y="97234"/>
                  </a:cubicBezTo>
                  <a:cubicBezTo>
                    <a:pt x="237879" y="106457"/>
                    <a:pt x="237574" y="115596"/>
                    <a:pt x="235899" y="124652"/>
                  </a:cubicBezTo>
                  <a:cubicBezTo>
                    <a:pt x="234225" y="133708"/>
                    <a:pt x="232093" y="142210"/>
                    <a:pt x="229505" y="150157"/>
                  </a:cubicBezTo>
                  <a:cubicBezTo>
                    <a:pt x="226626" y="159477"/>
                    <a:pt x="223251" y="164589"/>
                    <a:pt x="219382" y="165493"/>
                  </a:cubicBezTo>
                  <a:cubicBezTo>
                    <a:pt x="215513" y="166398"/>
                    <a:pt x="210159" y="163083"/>
                    <a:pt x="203322" y="155549"/>
                  </a:cubicBezTo>
                  <a:cubicBezTo>
                    <a:pt x="193452" y="144626"/>
                    <a:pt x="187160" y="141106"/>
                    <a:pt x="184445" y="144989"/>
                  </a:cubicBezTo>
                  <a:cubicBezTo>
                    <a:pt x="181731" y="148871"/>
                    <a:pt x="177874" y="154987"/>
                    <a:pt x="172876" y="163336"/>
                  </a:cubicBezTo>
                  <a:cubicBezTo>
                    <a:pt x="167725" y="169659"/>
                    <a:pt x="165087" y="174349"/>
                    <a:pt x="164960" y="177406"/>
                  </a:cubicBezTo>
                  <a:cubicBezTo>
                    <a:pt x="164833" y="180464"/>
                    <a:pt x="167066" y="184095"/>
                    <a:pt x="171658" y="188299"/>
                  </a:cubicBezTo>
                  <a:cubicBezTo>
                    <a:pt x="177126" y="193544"/>
                    <a:pt x="182479" y="198447"/>
                    <a:pt x="187718" y="203006"/>
                  </a:cubicBezTo>
                  <a:cubicBezTo>
                    <a:pt x="192957" y="207565"/>
                    <a:pt x="198159" y="213229"/>
                    <a:pt x="203322" y="219998"/>
                  </a:cubicBezTo>
                  <a:cubicBezTo>
                    <a:pt x="205466" y="223097"/>
                    <a:pt x="207572" y="226196"/>
                    <a:pt x="209639" y="229295"/>
                  </a:cubicBezTo>
                  <a:cubicBezTo>
                    <a:pt x="211707" y="232394"/>
                    <a:pt x="213661" y="235188"/>
                    <a:pt x="215500" y="237677"/>
                  </a:cubicBezTo>
                  <a:cubicBezTo>
                    <a:pt x="222452" y="247088"/>
                    <a:pt x="227577" y="257222"/>
                    <a:pt x="230875" y="268081"/>
                  </a:cubicBezTo>
                  <a:cubicBezTo>
                    <a:pt x="234174" y="278939"/>
                    <a:pt x="235950" y="290750"/>
                    <a:pt x="236203" y="303514"/>
                  </a:cubicBezTo>
                  <a:cubicBezTo>
                    <a:pt x="236178" y="316836"/>
                    <a:pt x="235163" y="330577"/>
                    <a:pt x="233159" y="344738"/>
                  </a:cubicBezTo>
                  <a:cubicBezTo>
                    <a:pt x="231155" y="358898"/>
                    <a:pt x="228313" y="372183"/>
                    <a:pt x="224634" y="384590"/>
                  </a:cubicBezTo>
                  <a:cubicBezTo>
                    <a:pt x="223416" y="388756"/>
                    <a:pt x="222198" y="392007"/>
                    <a:pt x="220981" y="394344"/>
                  </a:cubicBezTo>
                  <a:cubicBezTo>
                    <a:pt x="219445" y="396833"/>
                    <a:pt x="217644" y="398865"/>
                    <a:pt x="215576" y="400440"/>
                  </a:cubicBezTo>
                  <a:cubicBezTo>
                    <a:pt x="213509" y="402015"/>
                    <a:pt x="211251" y="402828"/>
                    <a:pt x="208802" y="402878"/>
                  </a:cubicBezTo>
                  <a:cubicBezTo>
                    <a:pt x="205580" y="402790"/>
                    <a:pt x="203347" y="401748"/>
                    <a:pt x="202104" y="399754"/>
                  </a:cubicBezTo>
                  <a:cubicBezTo>
                    <a:pt x="200861" y="397760"/>
                    <a:pt x="199846" y="395347"/>
                    <a:pt x="199059" y="392515"/>
                  </a:cubicBezTo>
                  <a:cubicBezTo>
                    <a:pt x="198514" y="388820"/>
                    <a:pt x="198083" y="384933"/>
                    <a:pt x="197765" y="380857"/>
                  </a:cubicBezTo>
                  <a:cubicBezTo>
                    <a:pt x="197448" y="376780"/>
                    <a:pt x="196865" y="372741"/>
                    <a:pt x="196015" y="368741"/>
                  </a:cubicBezTo>
                  <a:cubicBezTo>
                    <a:pt x="194632" y="360854"/>
                    <a:pt x="191308" y="352701"/>
                    <a:pt x="186044" y="344281"/>
                  </a:cubicBezTo>
                  <a:cubicBezTo>
                    <a:pt x="180779" y="335861"/>
                    <a:pt x="174563" y="326945"/>
                    <a:pt x="167395" y="317534"/>
                  </a:cubicBezTo>
                  <a:cubicBezTo>
                    <a:pt x="162930" y="312112"/>
                    <a:pt x="156942" y="305127"/>
                    <a:pt x="149432" y="296579"/>
                  </a:cubicBezTo>
                  <a:cubicBezTo>
                    <a:pt x="141922" y="288032"/>
                    <a:pt x="135935" y="281200"/>
                    <a:pt x="131469" y="276082"/>
                  </a:cubicBezTo>
                  <a:cubicBezTo>
                    <a:pt x="131285" y="275728"/>
                    <a:pt x="128676" y="271762"/>
                    <a:pt x="123643" y="264183"/>
                  </a:cubicBezTo>
                  <a:cubicBezTo>
                    <a:pt x="118610" y="256605"/>
                    <a:pt x="112258" y="247536"/>
                    <a:pt x="104586" y="236977"/>
                  </a:cubicBezTo>
                  <a:cubicBezTo>
                    <a:pt x="96915" y="226418"/>
                    <a:pt x="89029" y="216491"/>
                    <a:pt x="80929" y="207197"/>
                  </a:cubicBezTo>
                  <a:cubicBezTo>
                    <a:pt x="76476" y="201939"/>
                    <a:pt x="72746" y="197977"/>
                    <a:pt x="69740" y="195310"/>
                  </a:cubicBezTo>
                  <a:cubicBezTo>
                    <a:pt x="66733" y="192643"/>
                    <a:pt x="63765" y="191728"/>
                    <a:pt x="60834" y="192566"/>
                  </a:cubicBezTo>
                  <a:cubicBezTo>
                    <a:pt x="57054" y="193887"/>
                    <a:pt x="54567" y="195818"/>
                    <a:pt x="53375" y="198358"/>
                  </a:cubicBezTo>
                  <a:cubicBezTo>
                    <a:pt x="52183" y="200898"/>
                    <a:pt x="51218" y="205266"/>
                    <a:pt x="50483" y="211464"/>
                  </a:cubicBezTo>
                  <a:cubicBezTo>
                    <a:pt x="49823" y="219389"/>
                    <a:pt x="52056" y="227923"/>
                    <a:pt x="57181" y="237067"/>
                  </a:cubicBezTo>
                  <a:cubicBezTo>
                    <a:pt x="62306" y="246211"/>
                    <a:pt x="66974" y="254136"/>
                    <a:pt x="71186" y="260842"/>
                  </a:cubicBezTo>
                  <a:cubicBezTo>
                    <a:pt x="74370" y="267027"/>
                    <a:pt x="78201" y="275383"/>
                    <a:pt x="82679" y="285911"/>
                  </a:cubicBezTo>
                  <a:cubicBezTo>
                    <a:pt x="87157" y="296440"/>
                    <a:pt x="91445" y="304949"/>
                    <a:pt x="95543" y="311438"/>
                  </a:cubicBezTo>
                  <a:cubicBezTo>
                    <a:pt x="102799" y="322195"/>
                    <a:pt x="107163" y="333600"/>
                    <a:pt x="108635" y="345652"/>
                  </a:cubicBezTo>
                  <a:cubicBezTo>
                    <a:pt x="110106" y="357705"/>
                    <a:pt x="108990" y="369871"/>
                    <a:pt x="105285" y="382152"/>
                  </a:cubicBezTo>
                  <a:cubicBezTo>
                    <a:pt x="104042" y="387042"/>
                    <a:pt x="101810" y="390826"/>
                    <a:pt x="98587" y="393506"/>
                  </a:cubicBezTo>
                  <a:cubicBezTo>
                    <a:pt x="95365" y="396186"/>
                    <a:pt x="91306" y="397684"/>
                    <a:pt x="86409" y="398002"/>
                  </a:cubicBezTo>
                  <a:cubicBezTo>
                    <a:pt x="76666" y="398510"/>
                    <a:pt x="66923" y="398713"/>
                    <a:pt x="57181" y="398611"/>
                  </a:cubicBezTo>
                  <a:cubicBezTo>
                    <a:pt x="53476" y="398586"/>
                    <a:pt x="47793" y="398637"/>
                    <a:pt x="40131" y="398764"/>
                  </a:cubicBezTo>
                  <a:cubicBezTo>
                    <a:pt x="32469" y="398891"/>
                    <a:pt x="26785" y="399246"/>
                    <a:pt x="23081" y="399830"/>
                  </a:cubicBezTo>
                  <a:cubicBezTo>
                    <a:pt x="20633" y="400199"/>
                    <a:pt x="18222" y="400224"/>
                    <a:pt x="15850" y="399907"/>
                  </a:cubicBezTo>
                  <a:cubicBezTo>
                    <a:pt x="13478" y="399589"/>
                    <a:pt x="11220" y="398548"/>
                    <a:pt x="9076" y="396782"/>
                  </a:cubicBezTo>
                  <a:cubicBezTo>
                    <a:pt x="5778" y="394458"/>
                    <a:pt x="4154" y="392249"/>
                    <a:pt x="4205" y="390153"/>
                  </a:cubicBezTo>
                  <a:cubicBezTo>
                    <a:pt x="4255" y="388058"/>
                    <a:pt x="5676" y="385391"/>
                    <a:pt x="8467" y="382152"/>
                  </a:cubicBezTo>
                  <a:cubicBezTo>
                    <a:pt x="9457" y="380336"/>
                    <a:pt x="10522" y="378482"/>
                    <a:pt x="11664" y="376589"/>
                  </a:cubicBezTo>
                  <a:cubicBezTo>
                    <a:pt x="12806" y="374697"/>
                    <a:pt x="13567" y="372691"/>
                    <a:pt x="13947" y="370570"/>
                  </a:cubicBezTo>
                  <a:cubicBezTo>
                    <a:pt x="14924" y="364804"/>
                    <a:pt x="15863" y="359114"/>
                    <a:pt x="16764" y="353501"/>
                  </a:cubicBezTo>
                  <a:cubicBezTo>
                    <a:pt x="17664" y="347887"/>
                    <a:pt x="18146" y="342198"/>
                    <a:pt x="18210" y="336432"/>
                  </a:cubicBezTo>
                  <a:cubicBezTo>
                    <a:pt x="18210" y="334248"/>
                    <a:pt x="18058" y="329625"/>
                    <a:pt x="17753" y="322564"/>
                  </a:cubicBezTo>
                  <a:cubicBezTo>
                    <a:pt x="17449" y="315502"/>
                    <a:pt x="16992" y="309965"/>
                    <a:pt x="16383" y="305952"/>
                  </a:cubicBezTo>
                  <a:cubicBezTo>
                    <a:pt x="13110" y="288947"/>
                    <a:pt x="10674" y="272970"/>
                    <a:pt x="9076" y="258022"/>
                  </a:cubicBezTo>
                  <a:cubicBezTo>
                    <a:pt x="7478" y="243074"/>
                    <a:pt x="8086" y="230603"/>
                    <a:pt x="10903" y="220608"/>
                  </a:cubicBezTo>
                  <a:cubicBezTo>
                    <a:pt x="12488" y="216074"/>
                    <a:pt x="14950" y="211578"/>
                    <a:pt x="18286" y="207121"/>
                  </a:cubicBezTo>
                  <a:cubicBezTo>
                    <a:pt x="21622" y="202663"/>
                    <a:pt x="25453" y="198015"/>
                    <a:pt x="29779" y="193176"/>
                  </a:cubicBezTo>
                  <a:cubicBezTo>
                    <a:pt x="32545" y="190153"/>
                    <a:pt x="34930" y="187512"/>
                    <a:pt x="36934" y="185251"/>
                  </a:cubicBezTo>
                  <a:cubicBezTo>
                    <a:pt x="38938" y="182991"/>
                    <a:pt x="40410" y="180959"/>
                    <a:pt x="41349" y="179155"/>
                  </a:cubicBezTo>
                  <a:cubicBezTo>
                    <a:pt x="43417" y="176742"/>
                    <a:pt x="44305" y="174254"/>
                    <a:pt x="44013" y="171691"/>
                  </a:cubicBezTo>
                  <a:cubicBezTo>
                    <a:pt x="43721" y="169129"/>
                    <a:pt x="42630" y="166344"/>
                    <a:pt x="40740" y="163336"/>
                  </a:cubicBezTo>
                  <a:cubicBezTo>
                    <a:pt x="36173" y="155527"/>
                    <a:pt x="32519" y="150029"/>
                    <a:pt x="29779" y="146841"/>
                  </a:cubicBezTo>
                  <a:cubicBezTo>
                    <a:pt x="27039" y="143653"/>
                    <a:pt x="23386" y="139309"/>
                    <a:pt x="18819" y="133810"/>
                  </a:cubicBezTo>
                  <a:cubicBezTo>
                    <a:pt x="14670" y="128540"/>
                    <a:pt x="11550" y="122926"/>
                    <a:pt x="9457" y="116970"/>
                  </a:cubicBezTo>
                  <a:cubicBezTo>
                    <a:pt x="7363" y="111014"/>
                    <a:pt x="5613" y="105248"/>
                    <a:pt x="4205" y="99673"/>
                  </a:cubicBezTo>
                  <a:cubicBezTo>
                    <a:pt x="2111" y="92091"/>
                    <a:pt x="817" y="84852"/>
                    <a:pt x="322" y="77956"/>
                  </a:cubicBezTo>
                  <a:cubicBezTo>
                    <a:pt x="-173" y="71059"/>
                    <a:pt x="-96" y="64278"/>
                    <a:pt x="551" y="57610"/>
                  </a:cubicBezTo>
                  <a:cubicBezTo>
                    <a:pt x="373" y="53241"/>
                    <a:pt x="1033" y="48263"/>
                    <a:pt x="2530" y="42675"/>
                  </a:cubicBezTo>
                  <a:cubicBezTo>
                    <a:pt x="4027" y="37087"/>
                    <a:pt x="7427" y="29670"/>
                    <a:pt x="12729" y="20425"/>
                  </a:cubicBezTo>
                  <a:cubicBezTo>
                    <a:pt x="14823" y="16538"/>
                    <a:pt x="17182" y="13490"/>
                    <a:pt x="19808" y="11281"/>
                  </a:cubicBezTo>
                  <a:cubicBezTo>
                    <a:pt x="22434" y="9071"/>
                    <a:pt x="25555" y="7242"/>
                    <a:pt x="29170" y="5794"/>
                  </a:cubicBezTo>
                  <a:cubicBezTo>
                    <a:pt x="32887" y="4156"/>
                    <a:pt x="35957" y="3622"/>
                    <a:pt x="38380" y="4194"/>
                  </a:cubicBezTo>
                  <a:cubicBezTo>
                    <a:pt x="40803" y="4765"/>
                    <a:pt x="42199" y="7128"/>
                    <a:pt x="42567" y="11281"/>
                  </a:cubicBezTo>
                  <a:cubicBezTo>
                    <a:pt x="43353" y="14405"/>
                    <a:pt x="43759" y="17758"/>
                    <a:pt x="43784" y="21339"/>
                  </a:cubicBezTo>
                  <a:cubicBezTo>
                    <a:pt x="43810" y="24920"/>
                    <a:pt x="44216" y="28273"/>
                    <a:pt x="45002" y="31397"/>
                  </a:cubicBezTo>
                  <a:cubicBezTo>
                    <a:pt x="46487" y="36439"/>
                    <a:pt x="49151" y="41748"/>
                    <a:pt x="52994" y="47323"/>
                  </a:cubicBezTo>
                  <a:cubicBezTo>
                    <a:pt x="56838" y="52898"/>
                    <a:pt x="60263" y="57750"/>
                    <a:pt x="63270" y="61877"/>
                  </a:cubicBezTo>
                  <a:cubicBezTo>
                    <a:pt x="69334" y="72939"/>
                    <a:pt x="76844" y="84344"/>
                    <a:pt x="85800" y="96091"/>
                  </a:cubicBezTo>
                  <a:cubicBezTo>
                    <a:pt x="94756" y="107839"/>
                    <a:pt x="103484" y="119396"/>
                    <a:pt x="111984" y="130762"/>
                  </a:cubicBezTo>
                  <a:lnTo>
                    <a:pt x="116855" y="136249"/>
                  </a:lnTo>
                  <a:cubicBezTo>
                    <a:pt x="119621" y="138687"/>
                    <a:pt x="122462" y="141415"/>
                    <a:pt x="125380" y="144433"/>
                  </a:cubicBezTo>
                  <a:cubicBezTo>
                    <a:pt x="128298" y="147450"/>
                    <a:pt x="131139" y="150756"/>
                    <a:pt x="133905" y="154350"/>
                  </a:cubicBezTo>
                  <a:cubicBezTo>
                    <a:pt x="139246" y="161357"/>
                    <a:pt x="143483" y="164939"/>
                    <a:pt x="146616" y="165095"/>
                  </a:cubicBezTo>
                  <a:cubicBezTo>
                    <a:pt x="149749" y="165251"/>
                    <a:pt x="152616" y="163267"/>
                    <a:pt x="155217" y="159143"/>
                  </a:cubicBezTo>
                  <a:cubicBezTo>
                    <a:pt x="161192" y="152313"/>
                    <a:pt x="164769" y="145252"/>
                    <a:pt x="165949" y="137957"/>
                  </a:cubicBezTo>
                  <a:cubicBezTo>
                    <a:pt x="167129" y="130662"/>
                    <a:pt x="164769" y="122778"/>
                    <a:pt x="158871" y="114303"/>
                  </a:cubicBezTo>
                  <a:cubicBezTo>
                    <a:pt x="156473" y="111128"/>
                    <a:pt x="154113" y="108639"/>
                    <a:pt x="151792" y="106835"/>
                  </a:cubicBezTo>
                  <a:cubicBezTo>
                    <a:pt x="149470" y="105032"/>
                    <a:pt x="146959" y="102848"/>
                    <a:pt x="144256" y="100282"/>
                  </a:cubicBezTo>
                  <a:cubicBezTo>
                    <a:pt x="137305" y="93919"/>
                    <a:pt x="132027" y="86985"/>
                    <a:pt x="128425" y="79480"/>
                  </a:cubicBezTo>
                  <a:cubicBezTo>
                    <a:pt x="124822" y="71974"/>
                    <a:pt x="122589" y="63668"/>
                    <a:pt x="121726" y="54562"/>
                  </a:cubicBezTo>
                  <a:cubicBezTo>
                    <a:pt x="121993" y="46040"/>
                    <a:pt x="125418" y="36719"/>
                    <a:pt x="132002" y="26597"/>
                  </a:cubicBezTo>
                  <a:cubicBezTo>
                    <a:pt x="138586" y="16475"/>
                    <a:pt x="144903" y="9134"/>
                    <a:pt x="150955" y="4575"/>
                  </a:cubicBezTo>
                  <a:cubicBezTo>
                    <a:pt x="155179" y="1451"/>
                    <a:pt x="158909" y="-73"/>
                    <a:pt x="162143" y="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 dirty="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C3F6FBF-18F2-4F09-B548-FE262ADE1F96}"/>
                </a:ext>
              </a:extLst>
            </p:cNvPr>
            <p:cNvSpPr/>
            <p:nvPr/>
          </p:nvSpPr>
          <p:spPr>
            <a:xfrm>
              <a:off x="8893613" y="1903319"/>
              <a:ext cx="36675" cy="35680"/>
            </a:xfrm>
            <a:custGeom>
              <a:avLst/>
              <a:gdLst/>
              <a:ahLst/>
              <a:cxnLst/>
              <a:rect l="l" t="t" r="r" b="b"/>
              <a:pathLst>
                <a:path w="36675" h="35680">
                  <a:moveTo>
                    <a:pt x="16623" y="308"/>
                  </a:moveTo>
                  <a:cubicBezTo>
                    <a:pt x="19089" y="-263"/>
                    <a:pt x="21631" y="-38"/>
                    <a:pt x="24250" y="984"/>
                  </a:cubicBezTo>
                  <a:cubicBezTo>
                    <a:pt x="26869" y="2006"/>
                    <a:pt x="29411" y="3594"/>
                    <a:pt x="31877" y="5748"/>
                  </a:cubicBezTo>
                  <a:cubicBezTo>
                    <a:pt x="35766" y="10470"/>
                    <a:pt x="37291" y="15381"/>
                    <a:pt x="36452" y="20481"/>
                  </a:cubicBezTo>
                  <a:cubicBezTo>
                    <a:pt x="35614" y="25581"/>
                    <a:pt x="32868" y="29736"/>
                    <a:pt x="28216" y="32947"/>
                  </a:cubicBezTo>
                  <a:cubicBezTo>
                    <a:pt x="25026" y="35082"/>
                    <a:pt x="21339" y="35966"/>
                    <a:pt x="17157" y="35600"/>
                  </a:cubicBezTo>
                  <a:cubicBezTo>
                    <a:pt x="12974" y="35234"/>
                    <a:pt x="9135" y="33544"/>
                    <a:pt x="5639" y="30530"/>
                  </a:cubicBezTo>
                  <a:cubicBezTo>
                    <a:pt x="2297" y="27243"/>
                    <a:pt x="441" y="23843"/>
                    <a:pt x="73" y="20330"/>
                  </a:cubicBezTo>
                  <a:cubicBezTo>
                    <a:pt x="-296" y="16817"/>
                    <a:pt x="746" y="12963"/>
                    <a:pt x="3199" y="8770"/>
                  </a:cubicBezTo>
                  <a:cubicBezTo>
                    <a:pt x="5322" y="5849"/>
                    <a:pt x="7483" y="3834"/>
                    <a:pt x="9682" y="2726"/>
                  </a:cubicBezTo>
                  <a:cubicBezTo>
                    <a:pt x="11881" y="1618"/>
                    <a:pt x="14195" y="812"/>
                    <a:pt x="16623" y="30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9081B788-1F88-4C51-A27B-382FAED9E2A5}"/>
                </a:ext>
              </a:extLst>
            </p:cNvPr>
            <p:cNvSpPr/>
            <p:nvPr/>
          </p:nvSpPr>
          <p:spPr>
            <a:xfrm>
              <a:off x="8842289" y="1904232"/>
              <a:ext cx="35449" cy="33852"/>
            </a:xfrm>
            <a:custGeom>
              <a:avLst/>
              <a:gdLst/>
              <a:ahLst/>
              <a:cxnLst/>
              <a:rect l="l" t="t" r="r" b="b"/>
              <a:pathLst>
                <a:path w="35449" h="33852">
                  <a:moveTo>
                    <a:pt x="17768" y="0"/>
                  </a:moveTo>
                  <a:cubicBezTo>
                    <a:pt x="24561" y="0"/>
                    <a:pt x="29224" y="1813"/>
                    <a:pt x="31758" y="5439"/>
                  </a:cubicBezTo>
                  <a:cubicBezTo>
                    <a:pt x="33065" y="7756"/>
                    <a:pt x="34108" y="10073"/>
                    <a:pt x="34886" y="12390"/>
                  </a:cubicBezTo>
                  <a:cubicBezTo>
                    <a:pt x="35664" y="14707"/>
                    <a:pt x="35636" y="17629"/>
                    <a:pt x="34800" y="21155"/>
                  </a:cubicBezTo>
                  <a:cubicBezTo>
                    <a:pt x="33571" y="25914"/>
                    <a:pt x="31467" y="29239"/>
                    <a:pt x="28489" y="31128"/>
                  </a:cubicBezTo>
                  <a:cubicBezTo>
                    <a:pt x="25511" y="33016"/>
                    <a:pt x="21735" y="33923"/>
                    <a:pt x="17160" y="33848"/>
                  </a:cubicBezTo>
                  <a:cubicBezTo>
                    <a:pt x="12763" y="33747"/>
                    <a:pt x="8936" y="32437"/>
                    <a:pt x="5679" y="29919"/>
                  </a:cubicBezTo>
                  <a:cubicBezTo>
                    <a:pt x="2423" y="27400"/>
                    <a:pt x="572" y="24277"/>
                    <a:pt x="129" y="20550"/>
                  </a:cubicBezTo>
                  <a:cubicBezTo>
                    <a:pt x="-430" y="13876"/>
                    <a:pt x="837" y="8789"/>
                    <a:pt x="3930" y="5288"/>
                  </a:cubicBezTo>
                  <a:cubicBezTo>
                    <a:pt x="7022" y="1788"/>
                    <a:pt x="11635" y="25"/>
                    <a:pt x="1776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 dirty="0"/>
            </a:p>
          </p:txBody>
        </p:sp>
      </p:grpSp>
      <p:sp>
        <p:nvSpPr>
          <p:cNvPr id="128" name="Rectangle 127">
            <a:extLst>
              <a:ext uri="{FF2B5EF4-FFF2-40B4-BE49-F238E27FC236}">
                <a16:creationId xmlns:a16="http://schemas.microsoft.com/office/drawing/2014/main" id="{75D8EEB5-55F1-4E81-9EE2-357266350EF0}"/>
              </a:ext>
            </a:extLst>
          </p:cNvPr>
          <p:cNvSpPr/>
          <p:nvPr/>
        </p:nvSpPr>
        <p:spPr>
          <a:xfrm>
            <a:off x="251520" y="1282272"/>
            <a:ext cx="8586953" cy="3298856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D7DD8F87-B5E9-4808-8FE1-118F752AD21D}"/>
              </a:ext>
            </a:extLst>
          </p:cNvPr>
          <p:cNvGrpSpPr/>
          <p:nvPr/>
        </p:nvGrpSpPr>
        <p:grpSpPr>
          <a:xfrm>
            <a:off x="3304161" y="2069220"/>
            <a:ext cx="2239947" cy="1517440"/>
            <a:chOff x="6094808" y="6818459"/>
            <a:chExt cx="2986596" cy="2023253"/>
          </a:xfrm>
          <a:effectLst>
            <a:outerShdw blurRad="127000" dist="38100" dir="5400000" algn="ctr" rotWithShape="0">
              <a:schemeClr val="tx1"/>
            </a:outerShdw>
          </a:effectLst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9EA83BA8-ABF9-4F9B-B108-E38CC091E730}"/>
                </a:ext>
              </a:extLst>
            </p:cNvPr>
            <p:cNvSpPr/>
            <p:nvPr/>
          </p:nvSpPr>
          <p:spPr>
            <a:xfrm>
              <a:off x="6094808" y="6818459"/>
              <a:ext cx="1141627" cy="2007381"/>
            </a:xfrm>
            <a:custGeom>
              <a:avLst/>
              <a:gdLst/>
              <a:ahLst/>
              <a:cxnLst/>
              <a:rect l="l" t="t" r="r" b="b"/>
              <a:pathLst>
                <a:path w="1141627" h="2007381">
                  <a:moveTo>
                    <a:pt x="171575" y="29"/>
                  </a:moveTo>
                  <a:cubicBezTo>
                    <a:pt x="187290" y="550"/>
                    <a:pt x="204927" y="8122"/>
                    <a:pt x="224488" y="22743"/>
                  </a:cubicBezTo>
                  <a:cubicBezTo>
                    <a:pt x="241009" y="34646"/>
                    <a:pt x="258101" y="42751"/>
                    <a:pt x="275762" y="47057"/>
                  </a:cubicBezTo>
                  <a:cubicBezTo>
                    <a:pt x="293423" y="51362"/>
                    <a:pt x="312793" y="53388"/>
                    <a:pt x="333873" y="53135"/>
                  </a:cubicBezTo>
                  <a:cubicBezTo>
                    <a:pt x="361156" y="52122"/>
                    <a:pt x="388628" y="53388"/>
                    <a:pt x="416291" y="56934"/>
                  </a:cubicBezTo>
                  <a:cubicBezTo>
                    <a:pt x="443954" y="60480"/>
                    <a:pt x="472186" y="63266"/>
                    <a:pt x="500989" y="65292"/>
                  </a:cubicBezTo>
                  <a:cubicBezTo>
                    <a:pt x="511736" y="67002"/>
                    <a:pt x="522861" y="68141"/>
                    <a:pt x="534364" y="68711"/>
                  </a:cubicBezTo>
                  <a:cubicBezTo>
                    <a:pt x="545868" y="69281"/>
                    <a:pt x="556993" y="68141"/>
                    <a:pt x="567737" y="65292"/>
                  </a:cubicBezTo>
                  <a:cubicBezTo>
                    <a:pt x="617796" y="54148"/>
                    <a:pt x="667095" y="52882"/>
                    <a:pt x="715637" y="61493"/>
                  </a:cubicBezTo>
                  <a:cubicBezTo>
                    <a:pt x="764178" y="70104"/>
                    <a:pt x="811961" y="82515"/>
                    <a:pt x="858986" y="98724"/>
                  </a:cubicBezTo>
                  <a:cubicBezTo>
                    <a:pt x="895328" y="111008"/>
                    <a:pt x="928070" y="130510"/>
                    <a:pt x="957211" y="157230"/>
                  </a:cubicBezTo>
                  <a:cubicBezTo>
                    <a:pt x="986352" y="183950"/>
                    <a:pt x="1012277" y="217129"/>
                    <a:pt x="1034985" y="256766"/>
                  </a:cubicBezTo>
                  <a:cubicBezTo>
                    <a:pt x="1070624" y="323186"/>
                    <a:pt x="1091261" y="387897"/>
                    <a:pt x="1096894" y="450899"/>
                  </a:cubicBezTo>
                  <a:cubicBezTo>
                    <a:pt x="1102528" y="513900"/>
                    <a:pt x="1107213" y="577851"/>
                    <a:pt x="1110947" y="642752"/>
                  </a:cubicBezTo>
                  <a:cubicBezTo>
                    <a:pt x="1110821" y="650414"/>
                    <a:pt x="1110314" y="657885"/>
                    <a:pt x="1109428" y="665167"/>
                  </a:cubicBezTo>
                  <a:cubicBezTo>
                    <a:pt x="1108542" y="672448"/>
                    <a:pt x="1108035" y="679160"/>
                    <a:pt x="1107909" y="685302"/>
                  </a:cubicBezTo>
                  <a:cubicBezTo>
                    <a:pt x="1108035" y="735133"/>
                    <a:pt x="1108542" y="772997"/>
                    <a:pt x="1109428" y="798894"/>
                  </a:cubicBezTo>
                  <a:cubicBezTo>
                    <a:pt x="1110314" y="824791"/>
                    <a:pt x="1110821" y="840621"/>
                    <a:pt x="1110947" y="846383"/>
                  </a:cubicBezTo>
                  <a:cubicBezTo>
                    <a:pt x="1111011" y="903876"/>
                    <a:pt x="1111644" y="960608"/>
                    <a:pt x="1112846" y="1016581"/>
                  </a:cubicBezTo>
                  <a:cubicBezTo>
                    <a:pt x="1114049" y="1072555"/>
                    <a:pt x="1115442" y="1129287"/>
                    <a:pt x="1117024" y="1186780"/>
                  </a:cubicBezTo>
                  <a:cubicBezTo>
                    <a:pt x="1118733" y="1205332"/>
                    <a:pt x="1120632" y="1225214"/>
                    <a:pt x="1122721" y="1246426"/>
                  </a:cubicBezTo>
                  <a:cubicBezTo>
                    <a:pt x="1124810" y="1267637"/>
                    <a:pt x="1125950" y="1288279"/>
                    <a:pt x="1126140" y="1308351"/>
                  </a:cubicBezTo>
                  <a:cubicBezTo>
                    <a:pt x="1128862" y="1419221"/>
                    <a:pt x="1131014" y="1512045"/>
                    <a:pt x="1132596" y="1586823"/>
                  </a:cubicBezTo>
                  <a:cubicBezTo>
                    <a:pt x="1134179" y="1661602"/>
                    <a:pt x="1137091" y="1736950"/>
                    <a:pt x="1141332" y="1812868"/>
                  </a:cubicBezTo>
                  <a:cubicBezTo>
                    <a:pt x="1143168" y="1848896"/>
                    <a:pt x="1136458" y="1889293"/>
                    <a:pt x="1121202" y="1934059"/>
                  </a:cubicBezTo>
                  <a:cubicBezTo>
                    <a:pt x="1105947" y="1978825"/>
                    <a:pt x="1080246" y="2003265"/>
                    <a:pt x="1044101" y="2007381"/>
                  </a:cubicBezTo>
                  <a:cubicBezTo>
                    <a:pt x="1026189" y="2003772"/>
                    <a:pt x="1014166" y="1991995"/>
                    <a:pt x="1008029" y="1972049"/>
                  </a:cubicBezTo>
                  <a:cubicBezTo>
                    <a:pt x="1001893" y="1952105"/>
                    <a:pt x="999742" y="1918293"/>
                    <a:pt x="1001576" y="1870614"/>
                  </a:cubicBezTo>
                  <a:cubicBezTo>
                    <a:pt x="1001955" y="1853962"/>
                    <a:pt x="1003472" y="1837119"/>
                    <a:pt x="1006127" y="1820087"/>
                  </a:cubicBezTo>
                  <a:cubicBezTo>
                    <a:pt x="1008782" y="1803054"/>
                    <a:pt x="1010298" y="1785452"/>
                    <a:pt x="1010678" y="1767279"/>
                  </a:cubicBezTo>
                  <a:cubicBezTo>
                    <a:pt x="1012007" y="1726249"/>
                    <a:pt x="1012387" y="1685219"/>
                    <a:pt x="1011817" y="1644189"/>
                  </a:cubicBezTo>
                  <a:cubicBezTo>
                    <a:pt x="1011247" y="1603159"/>
                    <a:pt x="1010868" y="1562129"/>
                    <a:pt x="1010678" y="1521099"/>
                  </a:cubicBezTo>
                  <a:lnTo>
                    <a:pt x="1007644" y="1445118"/>
                  </a:lnTo>
                  <a:cubicBezTo>
                    <a:pt x="1005584" y="1410091"/>
                    <a:pt x="1003636" y="1364990"/>
                    <a:pt x="1001801" y="1309814"/>
                  </a:cubicBezTo>
                  <a:cubicBezTo>
                    <a:pt x="999966" y="1254638"/>
                    <a:pt x="998467" y="1205035"/>
                    <a:pt x="997306" y="1161003"/>
                  </a:cubicBezTo>
                  <a:cubicBezTo>
                    <a:pt x="996145" y="1116971"/>
                    <a:pt x="995546" y="1094158"/>
                    <a:pt x="995508" y="1092563"/>
                  </a:cubicBezTo>
                  <a:cubicBezTo>
                    <a:pt x="992664" y="1060777"/>
                    <a:pt x="990009" y="1029372"/>
                    <a:pt x="987545" y="998346"/>
                  </a:cubicBezTo>
                  <a:cubicBezTo>
                    <a:pt x="985080" y="967320"/>
                    <a:pt x="981666" y="935914"/>
                    <a:pt x="977305" y="904129"/>
                  </a:cubicBezTo>
                  <a:cubicBezTo>
                    <a:pt x="975472" y="890262"/>
                    <a:pt x="972312" y="876206"/>
                    <a:pt x="967825" y="861959"/>
                  </a:cubicBezTo>
                  <a:cubicBezTo>
                    <a:pt x="963337" y="847712"/>
                    <a:pt x="959418" y="834416"/>
                    <a:pt x="956069" y="822069"/>
                  </a:cubicBezTo>
                  <a:cubicBezTo>
                    <a:pt x="948610" y="794652"/>
                    <a:pt x="940014" y="768945"/>
                    <a:pt x="930281" y="744948"/>
                  </a:cubicBezTo>
                  <a:cubicBezTo>
                    <a:pt x="920547" y="720950"/>
                    <a:pt x="908918" y="699042"/>
                    <a:pt x="895392" y="679223"/>
                  </a:cubicBezTo>
                  <a:cubicBezTo>
                    <a:pt x="877694" y="658699"/>
                    <a:pt x="848704" y="640989"/>
                    <a:pt x="808422" y="626093"/>
                  </a:cubicBezTo>
                  <a:cubicBezTo>
                    <a:pt x="768139" y="611196"/>
                    <a:pt x="725665" y="600690"/>
                    <a:pt x="681000" y="594574"/>
                  </a:cubicBezTo>
                  <a:cubicBezTo>
                    <a:pt x="636336" y="588458"/>
                    <a:pt x="598581" y="588308"/>
                    <a:pt x="567737" y="594124"/>
                  </a:cubicBezTo>
                  <a:cubicBezTo>
                    <a:pt x="543213" y="598620"/>
                    <a:pt x="517918" y="601785"/>
                    <a:pt x="491852" y="603622"/>
                  </a:cubicBezTo>
                  <a:cubicBezTo>
                    <a:pt x="465786" y="605458"/>
                    <a:pt x="440473" y="606344"/>
                    <a:pt x="415911" y="606281"/>
                  </a:cubicBezTo>
                  <a:cubicBezTo>
                    <a:pt x="367866" y="605395"/>
                    <a:pt x="332543" y="617805"/>
                    <a:pt x="309945" y="643512"/>
                  </a:cubicBezTo>
                  <a:cubicBezTo>
                    <a:pt x="287346" y="669219"/>
                    <a:pt x="274053" y="704424"/>
                    <a:pt x="270065" y="749126"/>
                  </a:cubicBezTo>
                  <a:cubicBezTo>
                    <a:pt x="261835" y="810228"/>
                    <a:pt x="262342" y="866581"/>
                    <a:pt x="271584" y="918185"/>
                  </a:cubicBezTo>
                  <a:cubicBezTo>
                    <a:pt x="280826" y="969790"/>
                    <a:pt x="293486" y="1023863"/>
                    <a:pt x="309565" y="1080406"/>
                  </a:cubicBezTo>
                  <a:cubicBezTo>
                    <a:pt x="314376" y="1099465"/>
                    <a:pt x="320706" y="1120613"/>
                    <a:pt x="328555" y="1143851"/>
                  </a:cubicBezTo>
                  <a:cubicBezTo>
                    <a:pt x="336405" y="1167088"/>
                    <a:pt x="344254" y="1187477"/>
                    <a:pt x="352103" y="1205016"/>
                  </a:cubicBezTo>
                  <a:cubicBezTo>
                    <a:pt x="375778" y="1259216"/>
                    <a:pt x="400592" y="1311897"/>
                    <a:pt x="426546" y="1363058"/>
                  </a:cubicBezTo>
                  <a:cubicBezTo>
                    <a:pt x="452500" y="1414218"/>
                    <a:pt x="474275" y="1466899"/>
                    <a:pt x="491873" y="1521099"/>
                  </a:cubicBezTo>
                  <a:cubicBezTo>
                    <a:pt x="502059" y="1564282"/>
                    <a:pt x="505981" y="1613163"/>
                    <a:pt x="503642" y="1667743"/>
                  </a:cubicBezTo>
                  <a:cubicBezTo>
                    <a:pt x="501302" y="1722323"/>
                    <a:pt x="495354" y="1769685"/>
                    <a:pt x="485796" y="1809829"/>
                  </a:cubicBezTo>
                  <a:cubicBezTo>
                    <a:pt x="469718" y="1870487"/>
                    <a:pt x="438827" y="1918609"/>
                    <a:pt x="393123" y="1954193"/>
                  </a:cubicBezTo>
                  <a:cubicBezTo>
                    <a:pt x="347419" y="1989778"/>
                    <a:pt x="292220" y="2004468"/>
                    <a:pt x="227526" y="1998263"/>
                  </a:cubicBezTo>
                  <a:cubicBezTo>
                    <a:pt x="210308" y="1996997"/>
                    <a:pt x="187013" y="1996491"/>
                    <a:pt x="157641" y="1996744"/>
                  </a:cubicBezTo>
                  <a:cubicBezTo>
                    <a:pt x="128269" y="1996997"/>
                    <a:pt x="104974" y="1996491"/>
                    <a:pt x="87756" y="1995224"/>
                  </a:cubicBezTo>
                  <a:cubicBezTo>
                    <a:pt x="66740" y="1992438"/>
                    <a:pt x="51041" y="1985853"/>
                    <a:pt x="40660" y="1975469"/>
                  </a:cubicBezTo>
                  <a:cubicBezTo>
                    <a:pt x="30278" y="1965085"/>
                    <a:pt x="23695" y="1949382"/>
                    <a:pt x="20910" y="1928361"/>
                  </a:cubicBezTo>
                  <a:cubicBezTo>
                    <a:pt x="6540" y="1838069"/>
                    <a:pt x="-423" y="1761074"/>
                    <a:pt x="20" y="1697376"/>
                  </a:cubicBezTo>
                  <a:cubicBezTo>
                    <a:pt x="463" y="1633679"/>
                    <a:pt x="3375" y="1587077"/>
                    <a:pt x="8756" y="1557570"/>
                  </a:cubicBezTo>
                  <a:cubicBezTo>
                    <a:pt x="13124" y="1523062"/>
                    <a:pt x="24138" y="1497862"/>
                    <a:pt x="41799" y="1481969"/>
                  </a:cubicBezTo>
                  <a:cubicBezTo>
                    <a:pt x="59460" y="1466076"/>
                    <a:pt x="84908" y="1456831"/>
                    <a:pt x="118141" y="1454235"/>
                  </a:cubicBezTo>
                  <a:cubicBezTo>
                    <a:pt x="148146" y="1452463"/>
                    <a:pt x="166377" y="1436253"/>
                    <a:pt x="172833" y="1405607"/>
                  </a:cubicBezTo>
                  <a:cubicBezTo>
                    <a:pt x="179290" y="1374961"/>
                    <a:pt x="176252" y="1322281"/>
                    <a:pt x="163718" y="1247565"/>
                  </a:cubicBezTo>
                  <a:cubicBezTo>
                    <a:pt x="158970" y="1215400"/>
                    <a:pt x="154033" y="1182475"/>
                    <a:pt x="148905" y="1148789"/>
                  </a:cubicBezTo>
                  <a:cubicBezTo>
                    <a:pt x="143778" y="1115104"/>
                    <a:pt x="139600" y="1082179"/>
                    <a:pt x="136372" y="1050013"/>
                  </a:cubicBezTo>
                  <a:cubicBezTo>
                    <a:pt x="129345" y="995813"/>
                    <a:pt x="125927" y="949211"/>
                    <a:pt x="126117" y="910207"/>
                  </a:cubicBezTo>
                  <a:cubicBezTo>
                    <a:pt x="126307" y="871203"/>
                    <a:pt x="135802" y="827641"/>
                    <a:pt x="154603" y="779519"/>
                  </a:cubicBezTo>
                  <a:cubicBezTo>
                    <a:pt x="169911" y="743048"/>
                    <a:pt x="186739" y="706577"/>
                    <a:pt x="205087" y="670106"/>
                  </a:cubicBezTo>
                  <a:cubicBezTo>
                    <a:pt x="217796" y="644082"/>
                    <a:pt x="218497" y="624707"/>
                    <a:pt x="207191" y="611980"/>
                  </a:cubicBezTo>
                  <a:cubicBezTo>
                    <a:pt x="195885" y="599253"/>
                    <a:pt x="178355" y="585196"/>
                    <a:pt x="154603" y="569810"/>
                  </a:cubicBezTo>
                  <a:cubicBezTo>
                    <a:pt x="116812" y="538214"/>
                    <a:pt x="94403" y="498071"/>
                    <a:pt x="87376" y="449379"/>
                  </a:cubicBezTo>
                  <a:cubicBezTo>
                    <a:pt x="80350" y="400688"/>
                    <a:pt x="78451" y="350666"/>
                    <a:pt x="81679" y="299316"/>
                  </a:cubicBezTo>
                  <a:cubicBezTo>
                    <a:pt x="81299" y="262781"/>
                    <a:pt x="80540" y="226437"/>
                    <a:pt x="79400" y="190282"/>
                  </a:cubicBezTo>
                  <a:cubicBezTo>
                    <a:pt x="78261" y="154127"/>
                    <a:pt x="88136" y="109425"/>
                    <a:pt x="109025" y="56175"/>
                  </a:cubicBezTo>
                  <a:cubicBezTo>
                    <a:pt x="124534" y="17876"/>
                    <a:pt x="145384" y="-839"/>
                    <a:pt x="171575" y="29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26951704-CE14-4E76-918A-1915F6A48CA7}"/>
                </a:ext>
              </a:extLst>
            </p:cNvPr>
            <p:cNvSpPr/>
            <p:nvPr/>
          </p:nvSpPr>
          <p:spPr>
            <a:xfrm>
              <a:off x="7897944" y="6833616"/>
              <a:ext cx="1183460" cy="2008096"/>
            </a:xfrm>
            <a:custGeom>
              <a:avLst/>
              <a:gdLst/>
              <a:ahLst/>
              <a:cxnLst/>
              <a:rect l="l" t="t" r="r" b="b"/>
              <a:pathLst>
                <a:path w="1183460" h="2008096">
                  <a:moveTo>
                    <a:pt x="808182" y="14"/>
                  </a:moveTo>
                  <a:cubicBezTo>
                    <a:pt x="824306" y="394"/>
                    <a:pt x="839102" y="11029"/>
                    <a:pt x="852570" y="31918"/>
                  </a:cubicBezTo>
                  <a:cubicBezTo>
                    <a:pt x="866544" y="52554"/>
                    <a:pt x="883363" y="75090"/>
                    <a:pt x="903028" y="99524"/>
                  </a:cubicBezTo>
                  <a:cubicBezTo>
                    <a:pt x="922693" y="123959"/>
                    <a:pt x="943306" y="144975"/>
                    <a:pt x="964868" y="162573"/>
                  </a:cubicBezTo>
                  <a:cubicBezTo>
                    <a:pt x="1027530" y="212644"/>
                    <a:pt x="1077482" y="264425"/>
                    <a:pt x="1114726" y="317914"/>
                  </a:cubicBezTo>
                  <a:cubicBezTo>
                    <a:pt x="1151969" y="371404"/>
                    <a:pt x="1173847" y="426983"/>
                    <a:pt x="1180359" y="484651"/>
                  </a:cubicBezTo>
                  <a:cubicBezTo>
                    <a:pt x="1185674" y="530620"/>
                    <a:pt x="1184157" y="576173"/>
                    <a:pt x="1175809" y="621312"/>
                  </a:cubicBezTo>
                  <a:cubicBezTo>
                    <a:pt x="1167462" y="666451"/>
                    <a:pt x="1156838" y="708827"/>
                    <a:pt x="1143938" y="748439"/>
                  </a:cubicBezTo>
                  <a:cubicBezTo>
                    <a:pt x="1129585" y="794891"/>
                    <a:pt x="1112766" y="820370"/>
                    <a:pt x="1093480" y="824879"/>
                  </a:cubicBezTo>
                  <a:cubicBezTo>
                    <a:pt x="1074194" y="829387"/>
                    <a:pt x="1047511" y="812865"/>
                    <a:pt x="1013430" y="775312"/>
                  </a:cubicBezTo>
                  <a:cubicBezTo>
                    <a:pt x="964236" y="720871"/>
                    <a:pt x="932873" y="703327"/>
                    <a:pt x="919342" y="722677"/>
                  </a:cubicBezTo>
                  <a:cubicBezTo>
                    <a:pt x="905810" y="742028"/>
                    <a:pt x="886588" y="772511"/>
                    <a:pt x="861675" y="814127"/>
                  </a:cubicBezTo>
                  <a:cubicBezTo>
                    <a:pt x="836003" y="845642"/>
                    <a:pt x="822851" y="869020"/>
                    <a:pt x="822219" y="884260"/>
                  </a:cubicBezTo>
                  <a:cubicBezTo>
                    <a:pt x="821586" y="899499"/>
                    <a:pt x="832715" y="917597"/>
                    <a:pt x="855605" y="938553"/>
                  </a:cubicBezTo>
                  <a:cubicBezTo>
                    <a:pt x="882857" y="964697"/>
                    <a:pt x="909541" y="989131"/>
                    <a:pt x="935655" y="1011857"/>
                  </a:cubicBezTo>
                  <a:cubicBezTo>
                    <a:pt x="961770" y="1034582"/>
                    <a:pt x="987694" y="1062814"/>
                    <a:pt x="1013430" y="1096554"/>
                  </a:cubicBezTo>
                  <a:cubicBezTo>
                    <a:pt x="1024116" y="1112000"/>
                    <a:pt x="1034612" y="1127445"/>
                    <a:pt x="1044918" y="1142891"/>
                  </a:cubicBezTo>
                  <a:cubicBezTo>
                    <a:pt x="1055225" y="1158336"/>
                    <a:pt x="1064962" y="1172263"/>
                    <a:pt x="1074131" y="1184670"/>
                  </a:cubicBezTo>
                  <a:cubicBezTo>
                    <a:pt x="1108782" y="1231576"/>
                    <a:pt x="1134327" y="1282091"/>
                    <a:pt x="1150767" y="1336214"/>
                  </a:cubicBezTo>
                  <a:cubicBezTo>
                    <a:pt x="1167208" y="1390337"/>
                    <a:pt x="1176060" y="1449207"/>
                    <a:pt x="1177324" y="1512825"/>
                  </a:cubicBezTo>
                  <a:cubicBezTo>
                    <a:pt x="1177198" y="1579228"/>
                    <a:pt x="1172140" y="1647721"/>
                    <a:pt x="1162149" y="1718302"/>
                  </a:cubicBezTo>
                  <a:cubicBezTo>
                    <a:pt x="1152158" y="1788883"/>
                    <a:pt x="1137994" y="1855096"/>
                    <a:pt x="1119658" y="1916942"/>
                  </a:cubicBezTo>
                  <a:cubicBezTo>
                    <a:pt x="1113587" y="1937705"/>
                    <a:pt x="1107517" y="1953910"/>
                    <a:pt x="1101447" y="1965558"/>
                  </a:cubicBezTo>
                  <a:cubicBezTo>
                    <a:pt x="1093796" y="1977965"/>
                    <a:pt x="1084817" y="1988093"/>
                    <a:pt x="1074510" y="1995942"/>
                  </a:cubicBezTo>
                  <a:cubicBezTo>
                    <a:pt x="1064204" y="2003792"/>
                    <a:pt x="1052949" y="2007843"/>
                    <a:pt x="1040745" y="2008096"/>
                  </a:cubicBezTo>
                  <a:cubicBezTo>
                    <a:pt x="1024684" y="2007654"/>
                    <a:pt x="1013556" y="2002462"/>
                    <a:pt x="1007359" y="1992524"/>
                  </a:cubicBezTo>
                  <a:cubicBezTo>
                    <a:pt x="1001162" y="1982586"/>
                    <a:pt x="996104" y="1970558"/>
                    <a:pt x="992184" y="1956442"/>
                  </a:cubicBezTo>
                  <a:cubicBezTo>
                    <a:pt x="989465" y="1938022"/>
                    <a:pt x="987315" y="1918651"/>
                    <a:pt x="985734" y="1898332"/>
                  </a:cubicBezTo>
                  <a:cubicBezTo>
                    <a:pt x="984153" y="1878012"/>
                    <a:pt x="981245" y="1857882"/>
                    <a:pt x="977008" y="1837942"/>
                  </a:cubicBezTo>
                  <a:cubicBezTo>
                    <a:pt x="970116" y="1798632"/>
                    <a:pt x="953550" y="1757992"/>
                    <a:pt x="927308" y="1716023"/>
                  </a:cubicBezTo>
                  <a:cubicBezTo>
                    <a:pt x="901068" y="1674054"/>
                    <a:pt x="870085" y="1629616"/>
                    <a:pt x="834359" y="1582710"/>
                  </a:cubicBezTo>
                  <a:cubicBezTo>
                    <a:pt x="812102" y="1555680"/>
                    <a:pt x="782256" y="1520864"/>
                    <a:pt x="744824" y="1478263"/>
                  </a:cubicBezTo>
                  <a:cubicBezTo>
                    <a:pt x="707391" y="1435661"/>
                    <a:pt x="677546" y="1401604"/>
                    <a:pt x="655289" y="1376094"/>
                  </a:cubicBezTo>
                  <a:cubicBezTo>
                    <a:pt x="654371" y="1374331"/>
                    <a:pt x="641368" y="1354562"/>
                    <a:pt x="616282" y="1316787"/>
                  </a:cubicBezTo>
                  <a:cubicBezTo>
                    <a:pt x="591196" y="1279013"/>
                    <a:pt x="559534" y="1233811"/>
                    <a:pt x="521295" y="1181181"/>
                  </a:cubicBezTo>
                  <a:cubicBezTo>
                    <a:pt x="483057" y="1128552"/>
                    <a:pt x="443751" y="1079073"/>
                    <a:pt x="403376" y="1032746"/>
                  </a:cubicBezTo>
                  <a:cubicBezTo>
                    <a:pt x="381182" y="1006539"/>
                    <a:pt x="362592" y="986789"/>
                    <a:pt x="347607" y="973496"/>
                  </a:cubicBezTo>
                  <a:cubicBezTo>
                    <a:pt x="332621" y="960203"/>
                    <a:pt x="317825" y="955645"/>
                    <a:pt x="303218" y="959823"/>
                  </a:cubicBezTo>
                  <a:cubicBezTo>
                    <a:pt x="284376" y="966406"/>
                    <a:pt x="271982" y="976028"/>
                    <a:pt x="266038" y="988688"/>
                  </a:cubicBezTo>
                  <a:cubicBezTo>
                    <a:pt x="260095" y="1001348"/>
                    <a:pt x="255289" y="1023124"/>
                    <a:pt x="251622" y="1054015"/>
                  </a:cubicBezTo>
                  <a:cubicBezTo>
                    <a:pt x="248334" y="1093516"/>
                    <a:pt x="259462" y="1136054"/>
                    <a:pt x="285008" y="1181631"/>
                  </a:cubicBezTo>
                  <a:cubicBezTo>
                    <a:pt x="310553" y="1227208"/>
                    <a:pt x="333822" y="1266709"/>
                    <a:pt x="354815" y="1300132"/>
                  </a:cubicBezTo>
                  <a:cubicBezTo>
                    <a:pt x="370686" y="1330960"/>
                    <a:pt x="389782" y="1372612"/>
                    <a:pt x="412102" y="1425089"/>
                  </a:cubicBezTo>
                  <a:cubicBezTo>
                    <a:pt x="434423" y="1477566"/>
                    <a:pt x="455795" y="1519978"/>
                    <a:pt x="476219" y="1552325"/>
                  </a:cubicBezTo>
                  <a:cubicBezTo>
                    <a:pt x="512386" y="1605942"/>
                    <a:pt x="534138" y="1662786"/>
                    <a:pt x="541473" y="1722860"/>
                  </a:cubicBezTo>
                  <a:cubicBezTo>
                    <a:pt x="548808" y="1782933"/>
                    <a:pt x="543243" y="1843576"/>
                    <a:pt x="524780" y="1904788"/>
                  </a:cubicBezTo>
                  <a:cubicBezTo>
                    <a:pt x="518583" y="1929160"/>
                    <a:pt x="507455" y="1948023"/>
                    <a:pt x="491394" y="1961380"/>
                  </a:cubicBezTo>
                  <a:cubicBezTo>
                    <a:pt x="475333" y="1974736"/>
                    <a:pt x="455099" y="1982206"/>
                    <a:pt x="430692" y="1983789"/>
                  </a:cubicBezTo>
                  <a:cubicBezTo>
                    <a:pt x="382131" y="1986321"/>
                    <a:pt x="333569" y="1987334"/>
                    <a:pt x="285008" y="1986827"/>
                  </a:cubicBezTo>
                  <a:cubicBezTo>
                    <a:pt x="266544" y="1986700"/>
                    <a:pt x="238217" y="1986954"/>
                    <a:pt x="200025" y="1987587"/>
                  </a:cubicBezTo>
                  <a:cubicBezTo>
                    <a:pt x="161834" y="1988220"/>
                    <a:pt x="133506" y="1989992"/>
                    <a:pt x="115043" y="1992904"/>
                  </a:cubicBezTo>
                  <a:cubicBezTo>
                    <a:pt x="102839" y="1994740"/>
                    <a:pt x="90825" y="1994866"/>
                    <a:pt x="79001" y="1993284"/>
                  </a:cubicBezTo>
                  <a:cubicBezTo>
                    <a:pt x="67177" y="1991701"/>
                    <a:pt x="55922" y="1986510"/>
                    <a:pt x="45236" y="1977712"/>
                  </a:cubicBezTo>
                  <a:cubicBezTo>
                    <a:pt x="28796" y="1966128"/>
                    <a:pt x="20702" y="1955113"/>
                    <a:pt x="20955" y="1944668"/>
                  </a:cubicBezTo>
                  <a:cubicBezTo>
                    <a:pt x="21208" y="1934224"/>
                    <a:pt x="28290" y="1920930"/>
                    <a:pt x="42201" y="1904788"/>
                  </a:cubicBezTo>
                  <a:cubicBezTo>
                    <a:pt x="47133" y="1895736"/>
                    <a:pt x="52444" y="1886494"/>
                    <a:pt x="58135" y="1877062"/>
                  </a:cubicBezTo>
                  <a:cubicBezTo>
                    <a:pt x="63826" y="1867630"/>
                    <a:pt x="67620" y="1857628"/>
                    <a:pt x="69516" y="1847057"/>
                  </a:cubicBezTo>
                  <a:cubicBezTo>
                    <a:pt x="74385" y="1818318"/>
                    <a:pt x="79064" y="1789959"/>
                    <a:pt x="83554" y="1761980"/>
                  </a:cubicBezTo>
                  <a:cubicBezTo>
                    <a:pt x="88043" y="1734001"/>
                    <a:pt x="90446" y="1705642"/>
                    <a:pt x="90762" y="1676903"/>
                  </a:cubicBezTo>
                  <a:cubicBezTo>
                    <a:pt x="90762" y="1666015"/>
                    <a:pt x="90003" y="1642973"/>
                    <a:pt x="88486" y="1607777"/>
                  </a:cubicBezTo>
                  <a:cubicBezTo>
                    <a:pt x="86968" y="1572582"/>
                    <a:pt x="84692" y="1544982"/>
                    <a:pt x="81657" y="1524979"/>
                  </a:cubicBezTo>
                  <a:cubicBezTo>
                    <a:pt x="65343" y="1440218"/>
                    <a:pt x="53203" y="1360585"/>
                    <a:pt x="45236" y="1286079"/>
                  </a:cubicBezTo>
                  <a:cubicBezTo>
                    <a:pt x="37269" y="1211573"/>
                    <a:pt x="40304" y="1149411"/>
                    <a:pt x="54341" y="1099593"/>
                  </a:cubicBezTo>
                  <a:cubicBezTo>
                    <a:pt x="62245" y="1076994"/>
                    <a:pt x="74512" y="1054585"/>
                    <a:pt x="91141" y="1032366"/>
                  </a:cubicBezTo>
                  <a:cubicBezTo>
                    <a:pt x="107771" y="1010147"/>
                    <a:pt x="126867" y="986979"/>
                    <a:pt x="148429" y="962861"/>
                  </a:cubicBezTo>
                  <a:cubicBezTo>
                    <a:pt x="162213" y="947795"/>
                    <a:pt x="174101" y="934629"/>
                    <a:pt x="184091" y="923361"/>
                  </a:cubicBezTo>
                  <a:cubicBezTo>
                    <a:pt x="194082" y="912093"/>
                    <a:pt x="201416" y="901965"/>
                    <a:pt x="206095" y="892976"/>
                  </a:cubicBezTo>
                  <a:cubicBezTo>
                    <a:pt x="216402" y="880946"/>
                    <a:pt x="220828" y="868545"/>
                    <a:pt x="219374" y="855774"/>
                  </a:cubicBezTo>
                  <a:cubicBezTo>
                    <a:pt x="217920" y="843003"/>
                    <a:pt x="212482" y="829120"/>
                    <a:pt x="203060" y="814127"/>
                  </a:cubicBezTo>
                  <a:cubicBezTo>
                    <a:pt x="180297" y="775205"/>
                    <a:pt x="162087" y="747799"/>
                    <a:pt x="148429" y="731910"/>
                  </a:cubicBezTo>
                  <a:cubicBezTo>
                    <a:pt x="134771" y="716020"/>
                    <a:pt x="116560" y="694370"/>
                    <a:pt x="93797" y="666959"/>
                  </a:cubicBezTo>
                  <a:cubicBezTo>
                    <a:pt x="73121" y="640689"/>
                    <a:pt x="57566" y="612710"/>
                    <a:pt x="47133" y="583021"/>
                  </a:cubicBezTo>
                  <a:cubicBezTo>
                    <a:pt x="36700" y="553333"/>
                    <a:pt x="27974" y="524594"/>
                    <a:pt x="20955" y="496805"/>
                  </a:cubicBezTo>
                  <a:cubicBezTo>
                    <a:pt x="10521" y="459014"/>
                    <a:pt x="4070" y="422932"/>
                    <a:pt x="1603" y="388559"/>
                  </a:cubicBezTo>
                  <a:cubicBezTo>
                    <a:pt x="-863" y="354186"/>
                    <a:pt x="-483" y="320383"/>
                    <a:pt x="2745" y="287150"/>
                  </a:cubicBezTo>
                  <a:cubicBezTo>
                    <a:pt x="1859" y="265374"/>
                    <a:pt x="5147" y="240560"/>
                    <a:pt x="12608" y="212707"/>
                  </a:cubicBezTo>
                  <a:cubicBezTo>
                    <a:pt x="20070" y="184855"/>
                    <a:pt x="37016" y="147887"/>
                    <a:pt x="63446" y="101803"/>
                  </a:cubicBezTo>
                  <a:cubicBezTo>
                    <a:pt x="73879" y="82433"/>
                    <a:pt x="85640" y="67240"/>
                    <a:pt x="98729" y="56226"/>
                  </a:cubicBezTo>
                  <a:cubicBezTo>
                    <a:pt x="111818" y="45211"/>
                    <a:pt x="127373" y="36096"/>
                    <a:pt x="145394" y="28880"/>
                  </a:cubicBezTo>
                  <a:cubicBezTo>
                    <a:pt x="163920" y="20714"/>
                    <a:pt x="179222" y="18055"/>
                    <a:pt x="191299" y="20904"/>
                  </a:cubicBezTo>
                  <a:cubicBezTo>
                    <a:pt x="203377" y="23752"/>
                    <a:pt x="210332" y="35526"/>
                    <a:pt x="212166" y="56226"/>
                  </a:cubicBezTo>
                  <a:cubicBezTo>
                    <a:pt x="216086" y="71798"/>
                    <a:pt x="218109" y="88510"/>
                    <a:pt x="218236" y="106361"/>
                  </a:cubicBezTo>
                  <a:cubicBezTo>
                    <a:pt x="218362" y="124212"/>
                    <a:pt x="220386" y="140923"/>
                    <a:pt x="224306" y="156496"/>
                  </a:cubicBezTo>
                  <a:cubicBezTo>
                    <a:pt x="231704" y="181626"/>
                    <a:pt x="244983" y="208086"/>
                    <a:pt x="264142" y="235876"/>
                  </a:cubicBezTo>
                  <a:cubicBezTo>
                    <a:pt x="283301" y="263665"/>
                    <a:pt x="300373" y="287846"/>
                    <a:pt x="315359" y="308419"/>
                  </a:cubicBezTo>
                  <a:cubicBezTo>
                    <a:pt x="345583" y="363555"/>
                    <a:pt x="383016" y="420400"/>
                    <a:pt x="427657" y="478954"/>
                  </a:cubicBezTo>
                  <a:cubicBezTo>
                    <a:pt x="472298" y="537508"/>
                    <a:pt x="515801" y="595112"/>
                    <a:pt x="558166" y="651767"/>
                  </a:cubicBezTo>
                  <a:lnTo>
                    <a:pt x="582446" y="679113"/>
                  </a:lnTo>
                  <a:cubicBezTo>
                    <a:pt x="596231" y="691268"/>
                    <a:pt x="610395" y="704866"/>
                    <a:pt x="624938" y="719906"/>
                  </a:cubicBezTo>
                  <a:cubicBezTo>
                    <a:pt x="639481" y="734946"/>
                    <a:pt x="653645" y="751424"/>
                    <a:pt x="667429" y="769340"/>
                  </a:cubicBezTo>
                  <a:cubicBezTo>
                    <a:pt x="694049" y="804264"/>
                    <a:pt x="715168" y="822115"/>
                    <a:pt x="730786" y="822894"/>
                  </a:cubicBezTo>
                  <a:cubicBezTo>
                    <a:pt x="746404" y="823673"/>
                    <a:pt x="760695" y="813784"/>
                    <a:pt x="773657" y="793226"/>
                  </a:cubicBezTo>
                  <a:cubicBezTo>
                    <a:pt x="803439" y="759187"/>
                    <a:pt x="821270" y="723988"/>
                    <a:pt x="827151" y="687629"/>
                  </a:cubicBezTo>
                  <a:cubicBezTo>
                    <a:pt x="833031" y="651270"/>
                    <a:pt x="821270" y="611970"/>
                    <a:pt x="791868" y="569728"/>
                  </a:cubicBezTo>
                  <a:cubicBezTo>
                    <a:pt x="779917" y="553903"/>
                    <a:pt x="768156" y="541496"/>
                    <a:pt x="756585" y="532507"/>
                  </a:cubicBezTo>
                  <a:cubicBezTo>
                    <a:pt x="745014" y="523518"/>
                    <a:pt x="732494" y="512630"/>
                    <a:pt x="719026" y="499843"/>
                  </a:cubicBezTo>
                  <a:cubicBezTo>
                    <a:pt x="684375" y="468129"/>
                    <a:pt x="658071" y="433566"/>
                    <a:pt x="640113" y="396155"/>
                  </a:cubicBezTo>
                  <a:cubicBezTo>
                    <a:pt x="622156" y="358744"/>
                    <a:pt x="611027" y="317345"/>
                    <a:pt x="606727" y="271958"/>
                  </a:cubicBezTo>
                  <a:cubicBezTo>
                    <a:pt x="608055" y="229482"/>
                    <a:pt x="625128" y="183019"/>
                    <a:pt x="657944" y="132568"/>
                  </a:cubicBezTo>
                  <a:cubicBezTo>
                    <a:pt x="690761" y="82116"/>
                    <a:pt x="722250" y="45528"/>
                    <a:pt x="752412" y="22803"/>
                  </a:cubicBezTo>
                  <a:cubicBezTo>
                    <a:pt x="773468" y="7230"/>
                    <a:pt x="792058" y="-366"/>
                    <a:pt x="808182" y="14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 dirty="0"/>
            </a:p>
          </p:txBody>
        </p:sp>
      </p:grpSp>
      <p:pic>
        <p:nvPicPr>
          <p:cNvPr id="26" name="Content Placeholder 5">
            <a:extLst>
              <a:ext uri="{FF2B5EF4-FFF2-40B4-BE49-F238E27FC236}">
                <a16:creationId xmlns:a16="http://schemas.microsoft.com/office/drawing/2014/main" id="{D6A9BB4C-59CF-48A5-B7B9-DA71BA681B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7" y="3777823"/>
            <a:ext cx="751745" cy="648072"/>
          </a:xfrm>
          <a:prstGeom prst="rect">
            <a:avLst/>
          </a:prstGeom>
        </p:spPr>
      </p:pic>
      <p:pic>
        <p:nvPicPr>
          <p:cNvPr id="32" name="Content Placeholder 29">
            <a:extLst>
              <a:ext uri="{FF2B5EF4-FFF2-40B4-BE49-F238E27FC236}">
                <a16:creationId xmlns:a16="http://schemas.microsoft.com/office/drawing/2014/main" id="{AF95F9D8-4F94-4608-B8EC-316C10BBF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522" y="3890690"/>
            <a:ext cx="513191" cy="42766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33D12C7-AA52-4FA5-A4E5-50BB9BB273CA}"/>
              </a:ext>
            </a:extLst>
          </p:cNvPr>
          <p:cNvSpPr txBox="1"/>
          <p:nvPr/>
        </p:nvSpPr>
        <p:spPr>
          <a:xfrm>
            <a:off x="4626006" y="1552392"/>
            <a:ext cx="11183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b="1" dirty="0">
                <a:latin typeface="Forte" panose="03060902040502070203" pitchFamily="66" charset="0"/>
              </a:rPr>
              <a:t>ALEPH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48E3268-8F03-4A49-9619-ACDE6688E73F}"/>
              </a:ext>
            </a:extLst>
          </p:cNvPr>
          <p:cNvSpPr txBox="1"/>
          <p:nvPr/>
        </p:nvSpPr>
        <p:spPr>
          <a:xfrm>
            <a:off x="3340289" y="1552392"/>
            <a:ext cx="81446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100" b="1" dirty="0">
                <a:latin typeface="Forte" panose="03060902040502070203" pitchFamily="66" charset="0"/>
              </a:rPr>
              <a:t>TAV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6A0380A-FEF6-4648-B261-B3281DF5DF95}"/>
              </a:ext>
            </a:extLst>
          </p:cNvPr>
          <p:cNvSpPr txBox="1"/>
          <p:nvPr/>
        </p:nvSpPr>
        <p:spPr>
          <a:xfrm>
            <a:off x="5609079" y="3760242"/>
            <a:ext cx="12851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b="1" dirty="0">
                <a:solidFill>
                  <a:srgbClr val="002060"/>
                </a:solidFill>
                <a:latin typeface="Forte" panose="03060902040502070203" pitchFamily="66" charset="0"/>
              </a:rPr>
              <a:t>OX</a:t>
            </a:r>
          </a:p>
          <a:p>
            <a:r>
              <a:rPr lang="en-AU" sz="2100" b="1" dirty="0">
                <a:solidFill>
                  <a:srgbClr val="002060"/>
                </a:solidFill>
                <a:latin typeface="Forte" panose="03060902040502070203" pitchFamily="66" charset="0"/>
              </a:rPr>
              <a:t>STRONG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9B2D18E-B188-4BF6-B96C-BB68CC6C4CC9}"/>
              </a:ext>
            </a:extLst>
          </p:cNvPr>
          <p:cNvSpPr txBox="1"/>
          <p:nvPr/>
        </p:nvSpPr>
        <p:spPr>
          <a:xfrm>
            <a:off x="1970536" y="3757526"/>
            <a:ext cx="16124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b="1" dirty="0">
                <a:solidFill>
                  <a:srgbClr val="002060"/>
                </a:solidFill>
                <a:latin typeface="Forte" panose="03060902040502070203" pitchFamily="66" charset="0"/>
              </a:rPr>
              <a:t>MARK</a:t>
            </a:r>
          </a:p>
          <a:p>
            <a:r>
              <a:rPr lang="en-AU" sz="2100" b="1" dirty="0">
                <a:solidFill>
                  <a:srgbClr val="002060"/>
                </a:solidFill>
                <a:latin typeface="Forte" panose="03060902040502070203" pitchFamily="66" charset="0"/>
              </a:rPr>
              <a:t>COVENANT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D3D0AE2-2DE5-4A48-9067-D8BBA5239055}"/>
              </a:ext>
            </a:extLst>
          </p:cNvPr>
          <p:cNvSpPr txBox="1"/>
          <p:nvPr/>
        </p:nvSpPr>
        <p:spPr>
          <a:xfrm>
            <a:off x="5652121" y="1327256"/>
            <a:ext cx="18170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100" dirty="0">
                <a:solidFill>
                  <a:schemeClr val="accent6">
                    <a:lumMod val="50000"/>
                  </a:schemeClr>
                </a:solidFill>
                <a:latin typeface="Matura MT Script Capitals" panose="03020802060602070202" pitchFamily="66" charset="0"/>
              </a:rPr>
              <a:t>GREEK</a:t>
            </a:r>
          </a:p>
          <a:p>
            <a:pPr algn="ctr"/>
            <a:r>
              <a:rPr lang="en-AU" sz="2100" b="1" dirty="0">
                <a:solidFill>
                  <a:schemeClr val="accent6">
                    <a:lumMod val="50000"/>
                  </a:schemeClr>
                </a:solidFill>
                <a:latin typeface="Matura MT Script Capitals" panose="03020802060602070202" pitchFamily="66" charset="0"/>
              </a:rPr>
              <a:t>A</a:t>
            </a:r>
            <a:r>
              <a:rPr lang="en-AU" sz="2100" dirty="0">
                <a:solidFill>
                  <a:schemeClr val="accent6">
                    <a:lumMod val="50000"/>
                  </a:schemeClr>
                </a:solidFill>
                <a:latin typeface="Matura MT Script Capitals" panose="03020802060602070202" pitchFamily="66" charset="0"/>
              </a:rPr>
              <a:t> </a:t>
            </a:r>
            <a:r>
              <a:rPr lang="en-AU" sz="2100" dirty="0">
                <a:solidFill>
                  <a:schemeClr val="accent6">
                    <a:lumMod val="50000"/>
                  </a:schemeClr>
                </a:solidFill>
                <a:latin typeface="Matura MT Script Capitals" panose="03020802060602070202" pitchFamily="66" charset="0"/>
                <a:sym typeface="Wingdings" panose="05000000000000000000" pitchFamily="2" charset="2"/>
              </a:rPr>
              <a:t> Alpha</a:t>
            </a:r>
            <a:endParaRPr lang="en-AU" sz="2100" dirty="0">
              <a:solidFill>
                <a:schemeClr val="accent6">
                  <a:lumMod val="50000"/>
                </a:schemeClr>
              </a:solidFill>
              <a:latin typeface="Matura MT Script Capitals" panose="03020802060602070202" pitchFamily="66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C060B4E-4283-4B6C-8A23-1950CD1A3B84}"/>
              </a:ext>
            </a:extLst>
          </p:cNvPr>
          <p:cNvSpPr txBox="1"/>
          <p:nvPr/>
        </p:nvSpPr>
        <p:spPr>
          <a:xfrm>
            <a:off x="1493659" y="1327256"/>
            <a:ext cx="18865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100" dirty="0">
                <a:solidFill>
                  <a:schemeClr val="accent6">
                    <a:lumMod val="50000"/>
                  </a:schemeClr>
                </a:solidFill>
                <a:latin typeface="Matura MT Script Capitals" panose="03020802060602070202" pitchFamily="66" charset="0"/>
              </a:rPr>
              <a:t>GREEK</a:t>
            </a:r>
          </a:p>
          <a:p>
            <a:pPr algn="ctr"/>
            <a:r>
              <a:rPr lang="el-GR" sz="2100" b="1" dirty="0">
                <a:solidFill>
                  <a:schemeClr val="accent6">
                    <a:lumMod val="50000"/>
                  </a:schemeClr>
                </a:solidFill>
              </a:rPr>
              <a:t>Ω</a:t>
            </a:r>
            <a:r>
              <a:rPr lang="en-AU" sz="2100" dirty="0">
                <a:solidFill>
                  <a:schemeClr val="accent6">
                    <a:lumMod val="50000"/>
                  </a:schemeClr>
                </a:solidFill>
                <a:latin typeface="Matura MT Script Capitals" panose="03020802060602070202" pitchFamily="66" charset="0"/>
              </a:rPr>
              <a:t> </a:t>
            </a:r>
            <a:r>
              <a:rPr lang="en-AU" sz="2100" dirty="0">
                <a:solidFill>
                  <a:schemeClr val="accent6">
                    <a:lumMod val="50000"/>
                  </a:schemeClr>
                </a:solidFill>
                <a:latin typeface="Matura MT Script Capitals" panose="03020802060602070202" pitchFamily="66" charset="0"/>
                <a:sym typeface="Wingdings" panose="05000000000000000000" pitchFamily="2" charset="2"/>
              </a:rPr>
              <a:t> Omega</a:t>
            </a:r>
            <a:endParaRPr lang="en-AU" sz="2100" dirty="0">
              <a:solidFill>
                <a:schemeClr val="accent6">
                  <a:lumMod val="50000"/>
                </a:schemeClr>
              </a:solidFill>
              <a:latin typeface="Matura MT Script Capitals" panose="03020802060602070202" pitchFamily="66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EAD44A1-EEA0-4C18-B15C-F49D125C87D7}"/>
              </a:ext>
            </a:extLst>
          </p:cNvPr>
          <p:cNvSpPr txBox="1"/>
          <p:nvPr/>
        </p:nvSpPr>
        <p:spPr>
          <a:xfrm>
            <a:off x="7169761" y="1318520"/>
            <a:ext cx="17609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100" dirty="0">
                <a:solidFill>
                  <a:schemeClr val="bg2">
                    <a:lumMod val="50000"/>
                  </a:schemeClr>
                </a:solidFill>
                <a:latin typeface="Jokerman" panose="04090605060D06020702" pitchFamily="82" charset="0"/>
              </a:rPr>
              <a:t>English</a:t>
            </a:r>
          </a:p>
          <a:p>
            <a:pPr algn="ctr"/>
            <a:r>
              <a:rPr lang="en-AU" sz="2100" b="1" dirty="0">
                <a:solidFill>
                  <a:schemeClr val="bg2">
                    <a:lumMod val="50000"/>
                  </a:schemeClr>
                </a:solidFill>
                <a:latin typeface="Jokerman" panose="04090605060D06020702" pitchFamily="82" charset="0"/>
              </a:rPr>
              <a:t>A</a:t>
            </a:r>
            <a:endParaRPr lang="en-AU" sz="2100" dirty="0">
              <a:solidFill>
                <a:schemeClr val="bg2">
                  <a:lumMod val="50000"/>
                </a:schemeClr>
              </a:solidFill>
              <a:latin typeface="Jokerman" panose="04090605060D06020702" pitchFamily="82" charset="0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D4D627C-4CBF-4BAE-AF6F-E4A21B566476}"/>
              </a:ext>
            </a:extLst>
          </p:cNvPr>
          <p:cNvSpPr txBox="1"/>
          <p:nvPr/>
        </p:nvSpPr>
        <p:spPr>
          <a:xfrm>
            <a:off x="159282" y="1319937"/>
            <a:ext cx="17609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100" dirty="0">
                <a:solidFill>
                  <a:schemeClr val="bg2">
                    <a:lumMod val="50000"/>
                  </a:schemeClr>
                </a:solidFill>
                <a:latin typeface="Jokerman" panose="04090605060D06020702" pitchFamily="82" charset="0"/>
              </a:rPr>
              <a:t>English</a:t>
            </a:r>
          </a:p>
          <a:p>
            <a:pPr algn="ctr"/>
            <a:r>
              <a:rPr lang="en-AU" sz="2100" b="1" dirty="0">
                <a:solidFill>
                  <a:schemeClr val="bg2">
                    <a:lumMod val="50000"/>
                  </a:schemeClr>
                </a:solidFill>
                <a:latin typeface="Jokerman" panose="04090605060D06020702" pitchFamily="82" charset="0"/>
              </a:rPr>
              <a:t>Z</a:t>
            </a:r>
            <a:endParaRPr lang="en-AU" sz="2100" dirty="0">
              <a:solidFill>
                <a:schemeClr val="bg2">
                  <a:lumMod val="50000"/>
                </a:schemeClr>
              </a:solidFill>
              <a:latin typeface="Jokerman" panose="04090605060D0602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62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128" grpId="0" animBg="1"/>
      <p:bldP spid="33" grpId="0"/>
      <p:bldP spid="34" grpId="0"/>
      <p:bldP spid="35" grpId="0"/>
      <p:bldP spid="36" grpId="0"/>
      <p:bldP spid="37" grpId="0"/>
      <p:bldP spid="38" grpId="0"/>
      <p:bldP spid="107" grpId="0"/>
      <p:bldP spid="1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2458D-69B4-4AD2-BEE7-30E3F01A2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580" y="260648"/>
            <a:ext cx="7560840" cy="742950"/>
          </a:xfrm>
        </p:spPr>
        <p:txBody>
          <a:bodyPr/>
          <a:lstStyle/>
          <a:p>
            <a:r>
              <a:rPr lang="en-AU" dirty="0"/>
              <a:t>Aleph-</a:t>
            </a:r>
            <a:r>
              <a:rPr lang="en-AU" dirty="0" err="1"/>
              <a:t>Tav</a:t>
            </a:r>
            <a:r>
              <a:rPr lang="en-AU" dirty="0"/>
              <a:t> </a:t>
            </a:r>
            <a:r>
              <a:rPr lang="en-AU" dirty="0">
                <a:sym typeface="Wingdings" panose="05000000000000000000" pitchFamily="2" charset="2"/>
              </a:rPr>
              <a:t>- </a:t>
            </a:r>
            <a:r>
              <a:rPr lang="en-AU" dirty="0"/>
              <a:t>Alpha &amp; Omega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A1AAB-1B93-4216-A7A2-3E51D28D8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580" y="1003598"/>
            <a:ext cx="7668852" cy="5071696"/>
          </a:xfrm>
        </p:spPr>
        <p:txBody>
          <a:bodyPr>
            <a:normAutofit fontScale="85000" lnSpcReduction="10000"/>
          </a:bodyPr>
          <a:lstStyle/>
          <a:p>
            <a:r>
              <a:rPr lang="en-AU" dirty="0"/>
              <a:t>Alpha and the Omega is Aleph-</a:t>
            </a:r>
            <a:r>
              <a:rPr lang="en-AU" dirty="0" err="1"/>
              <a:t>Tav</a:t>
            </a:r>
            <a:r>
              <a:rPr lang="en-AU" dirty="0"/>
              <a:t> (         )</a:t>
            </a:r>
          </a:p>
          <a:p>
            <a:r>
              <a:rPr lang="en-AU" b="1" dirty="0"/>
              <a:t>Aleph-</a:t>
            </a:r>
            <a:r>
              <a:rPr lang="en-AU" b="1" dirty="0" err="1"/>
              <a:t>Tav</a:t>
            </a:r>
            <a:r>
              <a:rPr lang="en-AU" dirty="0"/>
              <a:t> is the </a:t>
            </a:r>
            <a:r>
              <a:rPr lang="en-AU" b="1" dirty="0"/>
              <a:t>first</a:t>
            </a:r>
            <a:r>
              <a:rPr lang="en-AU" dirty="0"/>
              <a:t> and </a:t>
            </a:r>
            <a:r>
              <a:rPr lang="en-AU" b="1" dirty="0"/>
              <a:t>last</a:t>
            </a:r>
            <a:r>
              <a:rPr lang="en-AU" dirty="0"/>
              <a:t> </a:t>
            </a:r>
            <a:r>
              <a:rPr lang="en-AU" b="1" dirty="0"/>
              <a:t>letter</a:t>
            </a:r>
            <a:r>
              <a:rPr lang="en-AU" dirty="0"/>
              <a:t> of the </a:t>
            </a:r>
            <a:r>
              <a:rPr lang="en-AU" b="1" dirty="0"/>
              <a:t>Hebrew</a:t>
            </a:r>
            <a:r>
              <a:rPr lang="en-AU" dirty="0"/>
              <a:t> </a:t>
            </a:r>
            <a:r>
              <a:rPr lang="en-AU" b="1" dirty="0"/>
              <a:t>Alphabet</a:t>
            </a:r>
          </a:p>
          <a:p>
            <a:r>
              <a:rPr lang="en-AU" dirty="0"/>
              <a:t>A </a:t>
            </a:r>
            <a:r>
              <a:rPr lang="en-AU" b="1" dirty="0"/>
              <a:t>Term</a:t>
            </a:r>
            <a:r>
              <a:rPr lang="en-AU" dirty="0"/>
              <a:t> used by Hebrew </a:t>
            </a:r>
            <a:r>
              <a:rPr lang="en-AU" b="1" dirty="0"/>
              <a:t>Rabbis</a:t>
            </a:r>
            <a:r>
              <a:rPr lang="en-AU" dirty="0"/>
              <a:t> to signify </a:t>
            </a:r>
            <a:r>
              <a:rPr lang="en-AU" b="1" dirty="0"/>
              <a:t>completely</a:t>
            </a:r>
            <a:r>
              <a:rPr lang="en-AU" dirty="0"/>
              <a:t>, </a:t>
            </a:r>
            <a:r>
              <a:rPr lang="en-AU" b="1" dirty="0"/>
              <a:t>entirely</a:t>
            </a:r>
            <a:r>
              <a:rPr lang="en-AU" dirty="0"/>
              <a:t>. Language is formed of words; words are composed of letters of the alphabet. The title of </a:t>
            </a:r>
            <a:r>
              <a:rPr lang="en-AU" b="1" dirty="0"/>
              <a:t>Jesus</a:t>
            </a:r>
            <a:r>
              <a:rPr lang="en-AU" dirty="0"/>
              <a:t> signifies </a:t>
            </a:r>
            <a:r>
              <a:rPr lang="en-AU" b="1" u="sng" dirty="0"/>
              <a:t>absolute</a:t>
            </a:r>
            <a:r>
              <a:rPr lang="en-AU" u="sng" dirty="0"/>
              <a:t> </a:t>
            </a:r>
            <a:r>
              <a:rPr lang="en-AU" b="1" u="sng" dirty="0"/>
              <a:t>completeness</a:t>
            </a:r>
          </a:p>
          <a:p>
            <a:r>
              <a:rPr lang="en-AU" b="1" dirty="0"/>
              <a:t>Jesus is the WORD. </a:t>
            </a:r>
          </a:p>
          <a:p>
            <a:r>
              <a:rPr lang="en-AU" dirty="0"/>
              <a:t>The </a:t>
            </a:r>
            <a:r>
              <a:rPr lang="en-AU" b="1" dirty="0"/>
              <a:t>Aleph-</a:t>
            </a:r>
            <a:r>
              <a:rPr lang="en-AU" b="1" dirty="0" err="1"/>
              <a:t>Tav</a:t>
            </a:r>
            <a:r>
              <a:rPr lang="en-AU" dirty="0"/>
              <a:t> was </a:t>
            </a:r>
            <a:r>
              <a:rPr lang="en-AU" b="1" dirty="0"/>
              <a:t>with</a:t>
            </a:r>
            <a:r>
              <a:rPr lang="en-AU" dirty="0"/>
              <a:t> </a:t>
            </a:r>
            <a:r>
              <a:rPr lang="en-AU" b="1" dirty="0"/>
              <a:t>God</a:t>
            </a:r>
            <a:r>
              <a:rPr lang="en-AU" dirty="0"/>
              <a:t> in the </a:t>
            </a:r>
            <a:r>
              <a:rPr lang="en-AU" b="1" dirty="0"/>
              <a:t>beginning</a:t>
            </a:r>
            <a:r>
              <a:rPr lang="en-AU" dirty="0"/>
              <a:t> (Jn 1:1; Matt 5:18; Lk 24:44)</a:t>
            </a:r>
          </a:p>
          <a:p>
            <a:endParaRPr lang="en-AU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6D9C2D9-D82B-45F3-AC1B-B1336B2070FA}"/>
              </a:ext>
            </a:extLst>
          </p:cNvPr>
          <p:cNvGrpSpPr/>
          <p:nvPr/>
        </p:nvGrpSpPr>
        <p:grpSpPr>
          <a:xfrm>
            <a:off x="7380312" y="1006860"/>
            <a:ext cx="672121" cy="402654"/>
            <a:chOff x="8736865" y="1338432"/>
            <a:chExt cx="896161" cy="608880"/>
          </a:xfrm>
          <a:solidFill>
            <a:srgbClr val="C00000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F23DB68-310F-432F-8EA3-CA3ACFD052BC}"/>
                </a:ext>
              </a:extLst>
            </p:cNvPr>
            <p:cNvSpPr/>
            <p:nvPr/>
          </p:nvSpPr>
          <p:spPr>
            <a:xfrm>
              <a:off x="8736865" y="1338432"/>
              <a:ext cx="343562" cy="604103"/>
            </a:xfrm>
            <a:custGeom>
              <a:avLst/>
              <a:gdLst/>
              <a:ahLst/>
              <a:cxnLst/>
              <a:rect l="l" t="t" r="r" b="b"/>
              <a:pathLst>
                <a:path w="343562" h="604103">
                  <a:moveTo>
                    <a:pt x="47098" y="560"/>
                  </a:moveTo>
                  <a:cubicBezTo>
                    <a:pt x="52889" y="-1117"/>
                    <a:pt x="59709" y="978"/>
                    <a:pt x="67558" y="6845"/>
                  </a:cubicBezTo>
                  <a:cubicBezTo>
                    <a:pt x="72530" y="10427"/>
                    <a:pt x="77673" y="12866"/>
                    <a:pt x="82988" y="14162"/>
                  </a:cubicBezTo>
                  <a:cubicBezTo>
                    <a:pt x="88303" y="15458"/>
                    <a:pt x="94133" y="16068"/>
                    <a:pt x="100476" y="15991"/>
                  </a:cubicBezTo>
                  <a:cubicBezTo>
                    <a:pt x="108687" y="15686"/>
                    <a:pt x="116954" y="16068"/>
                    <a:pt x="125279" y="17135"/>
                  </a:cubicBezTo>
                  <a:cubicBezTo>
                    <a:pt x="133604" y="18202"/>
                    <a:pt x="142100" y="19040"/>
                    <a:pt x="150768" y="19650"/>
                  </a:cubicBezTo>
                  <a:cubicBezTo>
                    <a:pt x="154002" y="20164"/>
                    <a:pt x="157350" y="20507"/>
                    <a:pt x="160812" y="20679"/>
                  </a:cubicBezTo>
                  <a:cubicBezTo>
                    <a:pt x="164274" y="20850"/>
                    <a:pt x="167622" y="20507"/>
                    <a:pt x="170856" y="19650"/>
                  </a:cubicBezTo>
                  <a:cubicBezTo>
                    <a:pt x="185920" y="16296"/>
                    <a:pt x="200756" y="15915"/>
                    <a:pt x="215365" y="18507"/>
                  </a:cubicBezTo>
                  <a:cubicBezTo>
                    <a:pt x="229973" y="21098"/>
                    <a:pt x="244352" y="24833"/>
                    <a:pt x="258504" y="29711"/>
                  </a:cubicBezTo>
                  <a:cubicBezTo>
                    <a:pt x="269441" y="33408"/>
                    <a:pt x="279294" y="39276"/>
                    <a:pt x="288064" y="47318"/>
                  </a:cubicBezTo>
                  <a:cubicBezTo>
                    <a:pt x="296834" y="55359"/>
                    <a:pt x="304636" y="65344"/>
                    <a:pt x="311469" y="77272"/>
                  </a:cubicBezTo>
                  <a:cubicBezTo>
                    <a:pt x="322195" y="97261"/>
                    <a:pt x="328405" y="116735"/>
                    <a:pt x="330100" y="135694"/>
                  </a:cubicBezTo>
                  <a:cubicBezTo>
                    <a:pt x="331796" y="154654"/>
                    <a:pt x="333205" y="173900"/>
                    <a:pt x="334329" y="193431"/>
                  </a:cubicBezTo>
                  <a:cubicBezTo>
                    <a:pt x="334291" y="195737"/>
                    <a:pt x="334139" y="197985"/>
                    <a:pt x="333872" y="200176"/>
                  </a:cubicBezTo>
                  <a:cubicBezTo>
                    <a:pt x="333606" y="202368"/>
                    <a:pt x="333453" y="204387"/>
                    <a:pt x="333415" y="206236"/>
                  </a:cubicBezTo>
                  <a:cubicBezTo>
                    <a:pt x="333453" y="221232"/>
                    <a:pt x="333606" y="232627"/>
                    <a:pt x="333872" y="240420"/>
                  </a:cubicBezTo>
                  <a:cubicBezTo>
                    <a:pt x="334139" y="248214"/>
                    <a:pt x="334291" y="252978"/>
                    <a:pt x="334329" y="254712"/>
                  </a:cubicBezTo>
                  <a:cubicBezTo>
                    <a:pt x="334349" y="272014"/>
                    <a:pt x="334539" y="289087"/>
                    <a:pt x="334901" y="305931"/>
                  </a:cubicBezTo>
                  <a:cubicBezTo>
                    <a:pt x="335263" y="322776"/>
                    <a:pt x="335682" y="339849"/>
                    <a:pt x="336158" y="357151"/>
                  </a:cubicBezTo>
                  <a:cubicBezTo>
                    <a:pt x="336673" y="362734"/>
                    <a:pt x="337244" y="368717"/>
                    <a:pt x="337873" y="375101"/>
                  </a:cubicBezTo>
                  <a:cubicBezTo>
                    <a:pt x="338501" y="381484"/>
                    <a:pt x="338844" y="387696"/>
                    <a:pt x="338901" y="393736"/>
                  </a:cubicBezTo>
                  <a:cubicBezTo>
                    <a:pt x="339721" y="427102"/>
                    <a:pt x="340368" y="455036"/>
                    <a:pt x="340845" y="477540"/>
                  </a:cubicBezTo>
                  <a:cubicBezTo>
                    <a:pt x="341321" y="500044"/>
                    <a:pt x="342197" y="522719"/>
                    <a:pt x="343473" y="545566"/>
                  </a:cubicBezTo>
                  <a:cubicBezTo>
                    <a:pt x="344026" y="556409"/>
                    <a:pt x="342007" y="568566"/>
                    <a:pt x="337416" y="582037"/>
                  </a:cubicBezTo>
                  <a:cubicBezTo>
                    <a:pt x="332824" y="595509"/>
                    <a:pt x="325090" y="602864"/>
                    <a:pt x="314213" y="604103"/>
                  </a:cubicBezTo>
                  <a:cubicBezTo>
                    <a:pt x="308822" y="603017"/>
                    <a:pt x="305204" y="599473"/>
                    <a:pt x="303357" y="593470"/>
                  </a:cubicBezTo>
                  <a:cubicBezTo>
                    <a:pt x="301511" y="587468"/>
                    <a:pt x="300863" y="577293"/>
                    <a:pt x="301415" y="562944"/>
                  </a:cubicBezTo>
                  <a:cubicBezTo>
                    <a:pt x="301529" y="557933"/>
                    <a:pt x="301986" y="552864"/>
                    <a:pt x="302785" y="547738"/>
                  </a:cubicBezTo>
                  <a:cubicBezTo>
                    <a:pt x="303584" y="542613"/>
                    <a:pt x="304040" y="537315"/>
                    <a:pt x="304154" y="531847"/>
                  </a:cubicBezTo>
                  <a:cubicBezTo>
                    <a:pt x="304554" y="519499"/>
                    <a:pt x="304669" y="507151"/>
                    <a:pt x="304497" y="494804"/>
                  </a:cubicBezTo>
                  <a:cubicBezTo>
                    <a:pt x="304326" y="482456"/>
                    <a:pt x="304211" y="470109"/>
                    <a:pt x="304154" y="457761"/>
                  </a:cubicBezTo>
                  <a:lnTo>
                    <a:pt x="303241" y="434895"/>
                  </a:lnTo>
                  <a:cubicBezTo>
                    <a:pt x="302621" y="424354"/>
                    <a:pt x="302035" y="410781"/>
                    <a:pt x="301483" y="394177"/>
                  </a:cubicBezTo>
                  <a:cubicBezTo>
                    <a:pt x="300931" y="377572"/>
                    <a:pt x="300480" y="362644"/>
                    <a:pt x="300130" y="349394"/>
                  </a:cubicBezTo>
                  <a:cubicBezTo>
                    <a:pt x="299781" y="336143"/>
                    <a:pt x="299600" y="329277"/>
                    <a:pt x="299589" y="328797"/>
                  </a:cubicBezTo>
                  <a:cubicBezTo>
                    <a:pt x="298733" y="319232"/>
                    <a:pt x="297934" y="309780"/>
                    <a:pt x="297193" y="300443"/>
                  </a:cubicBezTo>
                  <a:cubicBezTo>
                    <a:pt x="296451" y="291107"/>
                    <a:pt x="295424" y="281655"/>
                    <a:pt x="294111" y="272090"/>
                  </a:cubicBezTo>
                  <a:cubicBezTo>
                    <a:pt x="293560" y="267917"/>
                    <a:pt x="292609" y="263686"/>
                    <a:pt x="291258" y="259399"/>
                  </a:cubicBezTo>
                  <a:cubicBezTo>
                    <a:pt x="289908" y="255112"/>
                    <a:pt x="288728" y="251110"/>
                    <a:pt x="287720" y="247394"/>
                  </a:cubicBezTo>
                  <a:cubicBezTo>
                    <a:pt x="285476" y="239144"/>
                    <a:pt x="282889" y="231407"/>
                    <a:pt x="279960" y="224186"/>
                  </a:cubicBezTo>
                  <a:cubicBezTo>
                    <a:pt x="277030" y="216964"/>
                    <a:pt x="273531" y="210371"/>
                    <a:pt x="269460" y="204407"/>
                  </a:cubicBezTo>
                  <a:cubicBezTo>
                    <a:pt x="264134" y="198230"/>
                    <a:pt x="255410" y="192900"/>
                    <a:pt x="243287" y="188417"/>
                  </a:cubicBezTo>
                  <a:cubicBezTo>
                    <a:pt x="231165" y="183934"/>
                    <a:pt x="218383" y="180773"/>
                    <a:pt x="204941" y="178932"/>
                  </a:cubicBezTo>
                  <a:cubicBezTo>
                    <a:pt x="191500" y="177092"/>
                    <a:pt x="180138" y="177046"/>
                    <a:pt x="170856" y="178797"/>
                  </a:cubicBezTo>
                  <a:cubicBezTo>
                    <a:pt x="163475" y="180150"/>
                    <a:pt x="155863" y="181102"/>
                    <a:pt x="148019" y="181655"/>
                  </a:cubicBezTo>
                  <a:cubicBezTo>
                    <a:pt x="140174" y="182208"/>
                    <a:pt x="132557" y="182474"/>
                    <a:pt x="125165" y="182455"/>
                  </a:cubicBezTo>
                  <a:cubicBezTo>
                    <a:pt x="110706" y="182189"/>
                    <a:pt x="100076" y="185923"/>
                    <a:pt x="93275" y="193660"/>
                  </a:cubicBezTo>
                  <a:cubicBezTo>
                    <a:pt x="86474" y="201396"/>
                    <a:pt x="82474" y="211990"/>
                    <a:pt x="81274" y="225443"/>
                  </a:cubicBezTo>
                  <a:cubicBezTo>
                    <a:pt x="78797" y="243831"/>
                    <a:pt x="78950" y="260790"/>
                    <a:pt x="81731" y="276320"/>
                  </a:cubicBezTo>
                  <a:cubicBezTo>
                    <a:pt x="84512" y="291850"/>
                    <a:pt x="88322" y="308123"/>
                    <a:pt x="93161" y="325139"/>
                  </a:cubicBezTo>
                  <a:cubicBezTo>
                    <a:pt x="94609" y="330874"/>
                    <a:pt x="96514" y="337239"/>
                    <a:pt x="98876" y="344232"/>
                  </a:cubicBezTo>
                  <a:cubicBezTo>
                    <a:pt x="101238" y="351225"/>
                    <a:pt x="103600" y="357361"/>
                    <a:pt x="105963" y="362639"/>
                  </a:cubicBezTo>
                  <a:cubicBezTo>
                    <a:pt x="113087" y="378950"/>
                    <a:pt x="120555" y="394804"/>
                    <a:pt x="128365" y="410200"/>
                  </a:cubicBezTo>
                  <a:cubicBezTo>
                    <a:pt x="136176" y="425596"/>
                    <a:pt x="142729" y="441450"/>
                    <a:pt x="148025" y="457761"/>
                  </a:cubicBezTo>
                  <a:cubicBezTo>
                    <a:pt x="151090" y="470757"/>
                    <a:pt x="152271" y="485467"/>
                    <a:pt x="151567" y="501892"/>
                  </a:cubicBezTo>
                  <a:cubicBezTo>
                    <a:pt x="150863" y="518318"/>
                    <a:pt x="149072" y="532571"/>
                    <a:pt x="146196" y="544652"/>
                  </a:cubicBezTo>
                  <a:cubicBezTo>
                    <a:pt x="141358" y="562906"/>
                    <a:pt x="132061" y="577388"/>
                    <a:pt x="118307" y="588097"/>
                  </a:cubicBezTo>
                  <a:cubicBezTo>
                    <a:pt x="104553" y="598805"/>
                    <a:pt x="87941" y="603226"/>
                    <a:pt x="68472" y="601359"/>
                  </a:cubicBezTo>
                  <a:cubicBezTo>
                    <a:pt x="63291" y="600978"/>
                    <a:pt x="56280" y="600826"/>
                    <a:pt x="47441" y="600902"/>
                  </a:cubicBezTo>
                  <a:cubicBezTo>
                    <a:pt x="38602" y="600978"/>
                    <a:pt x="31591" y="600826"/>
                    <a:pt x="26410" y="600444"/>
                  </a:cubicBezTo>
                  <a:cubicBezTo>
                    <a:pt x="20085" y="599606"/>
                    <a:pt x="15361" y="597624"/>
                    <a:pt x="12237" y="594499"/>
                  </a:cubicBezTo>
                  <a:cubicBezTo>
                    <a:pt x="9112" y="591374"/>
                    <a:pt x="7131" y="586649"/>
                    <a:pt x="6293" y="580322"/>
                  </a:cubicBezTo>
                  <a:cubicBezTo>
                    <a:pt x="1969" y="553150"/>
                    <a:pt x="-127" y="529979"/>
                    <a:pt x="7" y="510810"/>
                  </a:cubicBezTo>
                  <a:cubicBezTo>
                    <a:pt x="140" y="491641"/>
                    <a:pt x="1016" y="477616"/>
                    <a:pt x="2635" y="468737"/>
                  </a:cubicBezTo>
                  <a:cubicBezTo>
                    <a:pt x="3950" y="458352"/>
                    <a:pt x="7265" y="450768"/>
                    <a:pt x="12580" y="445985"/>
                  </a:cubicBezTo>
                  <a:cubicBezTo>
                    <a:pt x="17894" y="441202"/>
                    <a:pt x="25553" y="438420"/>
                    <a:pt x="35554" y="437639"/>
                  </a:cubicBezTo>
                  <a:cubicBezTo>
                    <a:pt x="44584" y="437105"/>
                    <a:pt x="50070" y="432227"/>
                    <a:pt x="52013" y="423005"/>
                  </a:cubicBezTo>
                  <a:cubicBezTo>
                    <a:pt x="53956" y="413782"/>
                    <a:pt x="53042" y="397929"/>
                    <a:pt x="49270" y="375444"/>
                  </a:cubicBezTo>
                  <a:cubicBezTo>
                    <a:pt x="47841" y="365764"/>
                    <a:pt x="46355" y="355855"/>
                    <a:pt x="44812" y="345718"/>
                  </a:cubicBezTo>
                  <a:cubicBezTo>
                    <a:pt x="43269" y="335581"/>
                    <a:pt x="42012" y="325672"/>
                    <a:pt x="41040" y="315992"/>
                  </a:cubicBezTo>
                  <a:cubicBezTo>
                    <a:pt x="38926" y="299681"/>
                    <a:pt x="37897" y="285657"/>
                    <a:pt x="37954" y="273919"/>
                  </a:cubicBezTo>
                  <a:cubicBezTo>
                    <a:pt x="38011" y="262181"/>
                    <a:pt x="40869" y="249071"/>
                    <a:pt x="46527" y="234590"/>
                  </a:cubicBezTo>
                  <a:cubicBezTo>
                    <a:pt x="51134" y="223614"/>
                    <a:pt x="56198" y="212638"/>
                    <a:pt x="61719" y="201663"/>
                  </a:cubicBezTo>
                  <a:cubicBezTo>
                    <a:pt x="65544" y="193831"/>
                    <a:pt x="65755" y="188000"/>
                    <a:pt x="62353" y="184170"/>
                  </a:cubicBezTo>
                  <a:cubicBezTo>
                    <a:pt x="58950" y="180340"/>
                    <a:pt x="53675" y="176110"/>
                    <a:pt x="46527" y="171480"/>
                  </a:cubicBezTo>
                  <a:cubicBezTo>
                    <a:pt x="35154" y="161971"/>
                    <a:pt x="28410" y="149890"/>
                    <a:pt x="26296" y="135237"/>
                  </a:cubicBezTo>
                  <a:cubicBezTo>
                    <a:pt x="24181" y="120584"/>
                    <a:pt x="23609" y="105530"/>
                    <a:pt x="24581" y="90077"/>
                  </a:cubicBezTo>
                  <a:cubicBezTo>
                    <a:pt x="24467" y="79082"/>
                    <a:pt x="24238" y="68145"/>
                    <a:pt x="23895" y="57264"/>
                  </a:cubicBezTo>
                  <a:cubicBezTo>
                    <a:pt x="23552" y="46384"/>
                    <a:pt x="26524" y="32931"/>
                    <a:pt x="32811" y="16906"/>
                  </a:cubicBezTo>
                  <a:cubicBezTo>
                    <a:pt x="36544" y="7686"/>
                    <a:pt x="41307" y="2237"/>
                    <a:pt x="47098" y="5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272F909-18DC-4AA4-979C-72CD10D32973}"/>
                </a:ext>
              </a:extLst>
            </p:cNvPr>
            <p:cNvSpPr/>
            <p:nvPr/>
          </p:nvSpPr>
          <p:spPr>
            <a:xfrm>
              <a:off x="9276875" y="1342993"/>
              <a:ext cx="356151" cy="604319"/>
            </a:xfrm>
            <a:custGeom>
              <a:avLst/>
              <a:gdLst/>
              <a:ahLst/>
              <a:cxnLst/>
              <a:rect l="l" t="t" r="r" b="b"/>
              <a:pathLst>
                <a:path w="356151" h="604319">
                  <a:moveTo>
                    <a:pt x="243215" y="5"/>
                  </a:moveTo>
                  <a:cubicBezTo>
                    <a:pt x="248068" y="120"/>
                    <a:pt x="252520" y="3320"/>
                    <a:pt x="256573" y="9607"/>
                  </a:cubicBezTo>
                  <a:cubicBezTo>
                    <a:pt x="260779" y="15817"/>
                    <a:pt x="265840" y="22599"/>
                    <a:pt x="271758" y="29952"/>
                  </a:cubicBezTo>
                  <a:cubicBezTo>
                    <a:pt x="277676" y="37305"/>
                    <a:pt x="283880" y="43630"/>
                    <a:pt x="290369" y="48926"/>
                  </a:cubicBezTo>
                  <a:cubicBezTo>
                    <a:pt x="309226" y="63994"/>
                    <a:pt x="324259" y="79577"/>
                    <a:pt x="335467" y="95674"/>
                  </a:cubicBezTo>
                  <a:cubicBezTo>
                    <a:pt x="346675" y="111772"/>
                    <a:pt x="353259" y="128498"/>
                    <a:pt x="355219" y="145852"/>
                  </a:cubicBezTo>
                  <a:cubicBezTo>
                    <a:pt x="356818" y="159686"/>
                    <a:pt x="356361" y="173395"/>
                    <a:pt x="353849" y="186979"/>
                  </a:cubicBezTo>
                  <a:cubicBezTo>
                    <a:pt x="351337" y="200563"/>
                    <a:pt x="348140" y="213316"/>
                    <a:pt x="344258" y="225237"/>
                  </a:cubicBezTo>
                  <a:cubicBezTo>
                    <a:pt x="339938" y="239216"/>
                    <a:pt x="334877" y="246884"/>
                    <a:pt x="329073" y="248241"/>
                  </a:cubicBezTo>
                  <a:cubicBezTo>
                    <a:pt x="323269" y="249597"/>
                    <a:pt x="315239" y="244625"/>
                    <a:pt x="304983" y="233324"/>
                  </a:cubicBezTo>
                  <a:cubicBezTo>
                    <a:pt x="290178" y="216940"/>
                    <a:pt x="280740" y="211661"/>
                    <a:pt x="276668" y="217484"/>
                  </a:cubicBezTo>
                  <a:cubicBezTo>
                    <a:pt x="272596" y="223307"/>
                    <a:pt x="266811" y="232481"/>
                    <a:pt x="259314" y="245005"/>
                  </a:cubicBezTo>
                  <a:cubicBezTo>
                    <a:pt x="251588" y="254489"/>
                    <a:pt x="247630" y="261524"/>
                    <a:pt x="247440" y="266111"/>
                  </a:cubicBezTo>
                  <a:cubicBezTo>
                    <a:pt x="247249" y="270697"/>
                    <a:pt x="250598" y="276143"/>
                    <a:pt x="257487" y="282450"/>
                  </a:cubicBezTo>
                  <a:cubicBezTo>
                    <a:pt x="265688" y="290317"/>
                    <a:pt x="273718" y="297671"/>
                    <a:pt x="281577" y="304510"/>
                  </a:cubicBezTo>
                  <a:cubicBezTo>
                    <a:pt x="289436" y="311349"/>
                    <a:pt x="297238" y="319845"/>
                    <a:pt x="304983" y="329999"/>
                  </a:cubicBezTo>
                  <a:cubicBezTo>
                    <a:pt x="308198" y="334647"/>
                    <a:pt x="311357" y="339295"/>
                    <a:pt x="314459" y="343943"/>
                  </a:cubicBezTo>
                  <a:cubicBezTo>
                    <a:pt x="317561" y="348591"/>
                    <a:pt x="320491" y="352782"/>
                    <a:pt x="323250" y="356516"/>
                  </a:cubicBezTo>
                  <a:cubicBezTo>
                    <a:pt x="333678" y="370632"/>
                    <a:pt x="341366" y="385834"/>
                    <a:pt x="346313" y="402122"/>
                  </a:cubicBezTo>
                  <a:cubicBezTo>
                    <a:pt x="351261" y="418410"/>
                    <a:pt x="353925" y="436126"/>
                    <a:pt x="354305" y="455271"/>
                  </a:cubicBezTo>
                  <a:cubicBezTo>
                    <a:pt x="354267" y="475255"/>
                    <a:pt x="352745" y="495867"/>
                    <a:pt x="349738" y="517108"/>
                  </a:cubicBezTo>
                  <a:cubicBezTo>
                    <a:pt x="346732" y="538348"/>
                    <a:pt x="342469" y="558275"/>
                    <a:pt x="336951" y="576887"/>
                  </a:cubicBezTo>
                  <a:cubicBezTo>
                    <a:pt x="335124" y="583135"/>
                    <a:pt x="333298" y="588012"/>
                    <a:pt x="331471" y="591517"/>
                  </a:cubicBezTo>
                  <a:cubicBezTo>
                    <a:pt x="329168" y="595251"/>
                    <a:pt x="326466" y="598299"/>
                    <a:pt x="323364" y="600661"/>
                  </a:cubicBezTo>
                  <a:cubicBezTo>
                    <a:pt x="320263" y="603023"/>
                    <a:pt x="316876" y="604242"/>
                    <a:pt x="313203" y="604319"/>
                  </a:cubicBezTo>
                  <a:cubicBezTo>
                    <a:pt x="308370" y="604185"/>
                    <a:pt x="305021" y="602623"/>
                    <a:pt x="303156" y="599632"/>
                  </a:cubicBezTo>
                  <a:cubicBezTo>
                    <a:pt x="301291" y="596641"/>
                    <a:pt x="299769" y="593022"/>
                    <a:pt x="298589" y="588774"/>
                  </a:cubicBezTo>
                  <a:cubicBezTo>
                    <a:pt x="297771" y="583230"/>
                    <a:pt x="297124" y="577401"/>
                    <a:pt x="296648" y="571286"/>
                  </a:cubicBezTo>
                  <a:cubicBezTo>
                    <a:pt x="296172" y="565171"/>
                    <a:pt x="295297" y="559113"/>
                    <a:pt x="294022" y="553112"/>
                  </a:cubicBezTo>
                  <a:cubicBezTo>
                    <a:pt x="291948" y="541282"/>
                    <a:pt x="286962" y="529052"/>
                    <a:pt x="279065" y="516422"/>
                  </a:cubicBezTo>
                  <a:cubicBezTo>
                    <a:pt x="271168" y="503792"/>
                    <a:pt x="261844" y="490419"/>
                    <a:pt x="251093" y="476303"/>
                  </a:cubicBezTo>
                  <a:cubicBezTo>
                    <a:pt x="244395" y="468168"/>
                    <a:pt x="235413" y="457691"/>
                    <a:pt x="224148" y="444870"/>
                  </a:cubicBezTo>
                  <a:cubicBezTo>
                    <a:pt x="212883" y="432049"/>
                    <a:pt x="203902" y="421801"/>
                    <a:pt x="197204" y="414123"/>
                  </a:cubicBezTo>
                  <a:cubicBezTo>
                    <a:pt x="196927" y="413593"/>
                    <a:pt x="193014" y="407644"/>
                    <a:pt x="185465" y="396276"/>
                  </a:cubicBezTo>
                  <a:cubicBezTo>
                    <a:pt x="177915" y="384908"/>
                    <a:pt x="168387" y="371305"/>
                    <a:pt x="156880" y="355466"/>
                  </a:cubicBezTo>
                  <a:cubicBezTo>
                    <a:pt x="145372" y="339628"/>
                    <a:pt x="133543" y="324738"/>
                    <a:pt x="121393" y="310796"/>
                  </a:cubicBezTo>
                  <a:cubicBezTo>
                    <a:pt x="114714" y="302910"/>
                    <a:pt x="109119" y="296966"/>
                    <a:pt x="104610" y="292965"/>
                  </a:cubicBezTo>
                  <a:cubicBezTo>
                    <a:pt x="100100" y="288965"/>
                    <a:pt x="95647" y="287593"/>
                    <a:pt x="91251" y="288851"/>
                  </a:cubicBezTo>
                  <a:cubicBezTo>
                    <a:pt x="85581" y="290832"/>
                    <a:pt x="81851" y="293727"/>
                    <a:pt x="80062" y="297537"/>
                  </a:cubicBezTo>
                  <a:cubicBezTo>
                    <a:pt x="78274" y="301347"/>
                    <a:pt x="76828" y="307901"/>
                    <a:pt x="75724" y="317197"/>
                  </a:cubicBezTo>
                  <a:cubicBezTo>
                    <a:pt x="74734" y="329084"/>
                    <a:pt x="78084" y="341886"/>
                    <a:pt x="85771" y="355602"/>
                  </a:cubicBezTo>
                  <a:cubicBezTo>
                    <a:pt x="93459" y="369318"/>
                    <a:pt x="100461" y="381205"/>
                    <a:pt x="106779" y="391263"/>
                  </a:cubicBezTo>
                  <a:cubicBezTo>
                    <a:pt x="111555" y="400541"/>
                    <a:pt x="117302" y="413076"/>
                    <a:pt x="124019" y="428868"/>
                  </a:cubicBezTo>
                  <a:cubicBezTo>
                    <a:pt x="130736" y="444661"/>
                    <a:pt x="137168" y="457424"/>
                    <a:pt x="143314" y="467159"/>
                  </a:cubicBezTo>
                  <a:cubicBezTo>
                    <a:pt x="154199" y="483294"/>
                    <a:pt x="160744" y="500401"/>
                    <a:pt x="162952" y="518479"/>
                  </a:cubicBezTo>
                  <a:cubicBezTo>
                    <a:pt x="165159" y="536558"/>
                    <a:pt x="163485" y="554808"/>
                    <a:pt x="157928" y="573229"/>
                  </a:cubicBezTo>
                  <a:cubicBezTo>
                    <a:pt x="156063" y="580563"/>
                    <a:pt x="152714" y="586240"/>
                    <a:pt x="147881" y="590260"/>
                  </a:cubicBezTo>
                  <a:cubicBezTo>
                    <a:pt x="143048" y="594279"/>
                    <a:pt x="136958" y="596527"/>
                    <a:pt x="129613" y="597003"/>
                  </a:cubicBezTo>
                  <a:cubicBezTo>
                    <a:pt x="114999" y="597765"/>
                    <a:pt x="100385" y="598070"/>
                    <a:pt x="85771" y="597918"/>
                  </a:cubicBezTo>
                  <a:cubicBezTo>
                    <a:pt x="80215" y="597880"/>
                    <a:pt x="71690" y="597956"/>
                    <a:pt x="60196" y="598146"/>
                  </a:cubicBezTo>
                  <a:cubicBezTo>
                    <a:pt x="48703" y="598337"/>
                    <a:pt x="40178" y="598870"/>
                    <a:pt x="34622" y="599747"/>
                  </a:cubicBezTo>
                  <a:cubicBezTo>
                    <a:pt x="30949" y="600299"/>
                    <a:pt x="27334" y="600337"/>
                    <a:pt x="23775" y="599861"/>
                  </a:cubicBezTo>
                  <a:cubicBezTo>
                    <a:pt x="20217" y="599385"/>
                    <a:pt x="16830" y="597823"/>
                    <a:pt x="13614" y="595175"/>
                  </a:cubicBezTo>
                  <a:cubicBezTo>
                    <a:pt x="8666" y="591688"/>
                    <a:pt x="6231" y="588374"/>
                    <a:pt x="6307" y="585231"/>
                  </a:cubicBezTo>
                  <a:cubicBezTo>
                    <a:pt x="6383" y="582087"/>
                    <a:pt x="8514" y="578087"/>
                    <a:pt x="12701" y="573229"/>
                  </a:cubicBezTo>
                  <a:cubicBezTo>
                    <a:pt x="14185" y="570505"/>
                    <a:pt x="15783" y="567724"/>
                    <a:pt x="17496" y="564885"/>
                  </a:cubicBezTo>
                  <a:cubicBezTo>
                    <a:pt x="19208" y="562047"/>
                    <a:pt x="20350" y="559037"/>
                    <a:pt x="20921" y="555855"/>
                  </a:cubicBezTo>
                  <a:cubicBezTo>
                    <a:pt x="22386" y="547207"/>
                    <a:pt x="23794" y="538672"/>
                    <a:pt x="25145" y="530252"/>
                  </a:cubicBezTo>
                  <a:cubicBezTo>
                    <a:pt x="26496" y="521832"/>
                    <a:pt x="27220" y="513298"/>
                    <a:pt x="27315" y="504649"/>
                  </a:cubicBezTo>
                  <a:cubicBezTo>
                    <a:pt x="27315" y="501372"/>
                    <a:pt x="27086" y="494438"/>
                    <a:pt x="26630" y="483846"/>
                  </a:cubicBezTo>
                  <a:cubicBezTo>
                    <a:pt x="26173" y="473255"/>
                    <a:pt x="25488" y="464949"/>
                    <a:pt x="24575" y="458929"/>
                  </a:cubicBezTo>
                  <a:cubicBezTo>
                    <a:pt x="19665" y="433421"/>
                    <a:pt x="16012" y="409456"/>
                    <a:pt x="13614" y="387034"/>
                  </a:cubicBezTo>
                  <a:cubicBezTo>
                    <a:pt x="11216" y="364613"/>
                    <a:pt x="12130" y="345905"/>
                    <a:pt x="16354" y="330913"/>
                  </a:cubicBezTo>
                  <a:cubicBezTo>
                    <a:pt x="18733" y="324112"/>
                    <a:pt x="22424" y="317368"/>
                    <a:pt x="27429" y="310682"/>
                  </a:cubicBezTo>
                  <a:cubicBezTo>
                    <a:pt x="32434" y="303995"/>
                    <a:pt x="38180" y="297023"/>
                    <a:pt x="44669" y="289765"/>
                  </a:cubicBezTo>
                  <a:cubicBezTo>
                    <a:pt x="48817" y="285231"/>
                    <a:pt x="52395" y="281269"/>
                    <a:pt x="55401" y="277878"/>
                  </a:cubicBezTo>
                  <a:cubicBezTo>
                    <a:pt x="58408" y="274487"/>
                    <a:pt x="60615" y="271439"/>
                    <a:pt x="62023" y="268734"/>
                  </a:cubicBezTo>
                  <a:cubicBezTo>
                    <a:pt x="65125" y="265113"/>
                    <a:pt x="66457" y="261381"/>
                    <a:pt x="66019" y="257538"/>
                  </a:cubicBezTo>
                  <a:cubicBezTo>
                    <a:pt x="65582" y="253695"/>
                    <a:pt x="63945" y="249517"/>
                    <a:pt x="61110" y="245005"/>
                  </a:cubicBezTo>
                  <a:cubicBezTo>
                    <a:pt x="54260" y="233292"/>
                    <a:pt x="48779" y="225044"/>
                    <a:pt x="44669" y="220262"/>
                  </a:cubicBezTo>
                  <a:cubicBezTo>
                    <a:pt x="40559" y="215480"/>
                    <a:pt x="35078" y="208965"/>
                    <a:pt x="28228" y="200716"/>
                  </a:cubicBezTo>
                  <a:cubicBezTo>
                    <a:pt x="22006" y="192810"/>
                    <a:pt x="17325" y="184390"/>
                    <a:pt x="14185" y="175456"/>
                  </a:cubicBezTo>
                  <a:cubicBezTo>
                    <a:pt x="11045" y="166521"/>
                    <a:pt x="8419" y="157873"/>
                    <a:pt x="6307" y="149510"/>
                  </a:cubicBezTo>
                  <a:cubicBezTo>
                    <a:pt x="3167" y="138137"/>
                    <a:pt x="1226" y="127278"/>
                    <a:pt x="483" y="116934"/>
                  </a:cubicBezTo>
                  <a:cubicBezTo>
                    <a:pt x="-259" y="106590"/>
                    <a:pt x="-145" y="96417"/>
                    <a:pt x="827" y="86416"/>
                  </a:cubicBezTo>
                  <a:cubicBezTo>
                    <a:pt x="560" y="79863"/>
                    <a:pt x="1550" y="72395"/>
                    <a:pt x="3795" y="64013"/>
                  </a:cubicBezTo>
                  <a:cubicBezTo>
                    <a:pt x="6040" y="55631"/>
                    <a:pt x="11140" y="44506"/>
                    <a:pt x="19094" y="30638"/>
                  </a:cubicBezTo>
                  <a:cubicBezTo>
                    <a:pt x="22234" y="24808"/>
                    <a:pt x="25773" y="20236"/>
                    <a:pt x="29712" y="16922"/>
                  </a:cubicBezTo>
                  <a:cubicBezTo>
                    <a:pt x="33651" y="13607"/>
                    <a:pt x="38332" y="10864"/>
                    <a:pt x="43756" y="8692"/>
                  </a:cubicBezTo>
                  <a:cubicBezTo>
                    <a:pt x="49331" y="6235"/>
                    <a:pt x="53936" y="5435"/>
                    <a:pt x="57570" y="6292"/>
                  </a:cubicBezTo>
                  <a:cubicBezTo>
                    <a:pt x="61205" y="7149"/>
                    <a:pt x="63298" y="10692"/>
                    <a:pt x="63850" y="16922"/>
                  </a:cubicBezTo>
                  <a:cubicBezTo>
                    <a:pt x="65030" y="21608"/>
                    <a:pt x="65639" y="26637"/>
                    <a:pt x="65677" y="32009"/>
                  </a:cubicBezTo>
                  <a:cubicBezTo>
                    <a:pt x="65715" y="37381"/>
                    <a:pt x="66324" y="42411"/>
                    <a:pt x="67503" y="47097"/>
                  </a:cubicBezTo>
                  <a:cubicBezTo>
                    <a:pt x="69730" y="54660"/>
                    <a:pt x="73726" y="62623"/>
                    <a:pt x="79492" y="70986"/>
                  </a:cubicBezTo>
                  <a:cubicBezTo>
                    <a:pt x="85257" y="79349"/>
                    <a:pt x="90395" y="86626"/>
                    <a:pt x="94905" y="92817"/>
                  </a:cubicBezTo>
                  <a:cubicBezTo>
                    <a:pt x="104001" y="109409"/>
                    <a:pt x="115266" y="126516"/>
                    <a:pt x="128700" y="144138"/>
                  </a:cubicBezTo>
                  <a:cubicBezTo>
                    <a:pt x="142134" y="161759"/>
                    <a:pt x="155226" y="179094"/>
                    <a:pt x="167975" y="196144"/>
                  </a:cubicBezTo>
                  <a:lnTo>
                    <a:pt x="175282" y="204374"/>
                  </a:lnTo>
                  <a:cubicBezTo>
                    <a:pt x="179431" y="208032"/>
                    <a:pt x="183693" y="212124"/>
                    <a:pt x="188070" y="216650"/>
                  </a:cubicBezTo>
                  <a:cubicBezTo>
                    <a:pt x="192446" y="221176"/>
                    <a:pt x="196709" y="226135"/>
                    <a:pt x="200857" y="231527"/>
                  </a:cubicBezTo>
                  <a:cubicBezTo>
                    <a:pt x="208868" y="242037"/>
                    <a:pt x="215224" y="247409"/>
                    <a:pt x="219924" y="247643"/>
                  </a:cubicBezTo>
                  <a:cubicBezTo>
                    <a:pt x="224624" y="247878"/>
                    <a:pt x="228925" y="244902"/>
                    <a:pt x="232826" y="238715"/>
                  </a:cubicBezTo>
                  <a:cubicBezTo>
                    <a:pt x="241788" y="228471"/>
                    <a:pt x="247154" y="217878"/>
                    <a:pt x="248924" y="206936"/>
                  </a:cubicBezTo>
                  <a:cubicBezTo>
                    <a:pt x="250694" y="195995"/>
                    <a:pt x="247154" y="184168"/>
                    <a:pt x="238306" y="171455"/>
                  </a:cubicBezTo>
                  <a:cubicBezTo>
                    <a:pt x="234709" y="166693"/>
                    <a:pt x="231170" y="162959"/>
                    <a:pt x="227688" y="160254"/>
                  </a:cubicBezTo>
                  <a:cubicBezTo>
                    <a:pt x="224205" y="157549"/>
                    <a:pt x="220438" y="154272"/>
                    <a:pt x="216385" y="150424"/>
                  </a:cubicBezTo>
                  <a:cubicBezTo>
                    <a:pt x="205957" y="140880"/>
                    <a:pt x="198041" y="130479"/>
                    <a:pt x="192637" y="119220"/>
                  </a:cubicBezTo>
                  <a:cubicBezTo>
                    <a:pt x="187233" y="107962"/>
                    <a:pt x="183884" y="95503"/>
                    <a:pt x="182590" y="81844"/>
                  </a:cubicBezTo>
                  <a:cubicBezTo>
                    <a:pt x="182989" y="69062"/>
                    <a:pt x="188127" y="55079"/>
                    <a:pt x="198003" y="39896"/>
                  </a:cubicBezTo>
                  <a:cubicBezTo>
                    <a:pt x="207879" y="24713"/>
                    <a:pt x="217355" y="13702"/>
                    <a:pt x="226432" y="6863"/>
                  </a:cubicBezTo>
                  <a:cubicBezTo>
                    <a:pt x="232768" y="2177"/>
                    <a:pt x="238363" y="-109"/>
                    <a:pt x="243215" y="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</p:grpSp>
      <p:pic>
        <p:nvPicPr>
          <p:cNvPr id="2050" name="Picture 2" descr="Image result for alpha and omega bible png">
            <a:extLst>
              <a:ext uri="{FF2B5EF4-FFF2-40B4-BE49-F238E27FC236}">
                <a16:creationId xmlns:a16="http://schemas.microsoft.com/office/drawing/2014/main" id="{61414B03-0915-4351-BD01-8E6A5E339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059"/>
            <a:ext cx="1384769" cy="81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4795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58501-2B2C-47B9-A3DB-0A649D788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Matthew 5:18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FCDD7-866B-4169-B4F3-F47C154DC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19261"/>
            <a:ext cx="8712968" cy="531805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baseline="30000" dirty="0"/>
              <a:t>18</a:t>
            </a:r>
            <a:r>
              <a:rPr lang="en-GB" dirty="0"/>
              <a:t> For assuredly, I say to you, till heaven and earth pass away, </a:t>
            </a:r>
            <a:r>
              <a:rPr lang="en-GB" b="1" dirty="0"/>
              <a:t>one</a:t>
            </a:r>
            <a:r>
              <a:rPr lang="en-GB" dirty="0"/>
              <a:t> </a:t>
            </a:r>
            <a:r>
              <a:rPr lang="en-GB" b="1" dirty="0"/>
              <a:t>jot</a:t>
            </a:r>
            <a:r>
              <a:rPr lang="en-GB" dirty="0"/>
              <a:t> or </a:t>
            </a:r>
            <a:r>
              <a:rPr lang="en-GB" b="1" dirty="0"/>
              <a:t>one</a:t>
            </a:r>
            <a:r>
              <a:rPr lang="en-GB" dirty="0"/>
              <a:t> </a:t>
            </a:r>
            <a:r>
              <a:rPr lang="en-GB" b="1" dirty="0"/>
              <a:t>tittle</a:t>
            </a:r>
            <a:r>
              <a:rPr lang="en-GB" dirty="0"/>
              <a:t> will by no means pass from the law till </a:t>
            </a:r>
            <a:r>
              <a:rPr lang="en-GB" b="1" dirty="0"/>
              <a:t>all is fulfilled</a:t>
            </a:r>
            <a:r>
              <a:rPr lang="en-GB" dirty="0"/>
              <a:t>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4300" b="1" dirty="0"/>
              <a:t>Luke 24:44</a:t>
            </a:r>
          </a:p>
          <a:p>
            <a:pPr marL="0" indent="0">
              <a:buNone/>
            </a:pPr>
            <a:r>
              <a:rPr lang="en-GB" dirty="0"/>
              <a:t>44 Then He said to them, “These are the words which I spoke to you while I was still with you, that all things must be fulfilled which were written in the </a:t>
            </a:r>
            <a:r>
              <a:rPr lang="en-GB" b="1" dirty="0"/>
              <a:t>Law of Moses </a:t>
            </a:r>
            <a:r>
              <a:rPr lang="en-GB" dirty="0"/>
              <a:t>and the </a:t>
            </a:r>
            <a:r>
              <a:rPr lang="en-GB" b="1" dirty="0"/>
              <a:t>Prophets</a:t>
            </a:r>
            <a:r>
              <a:rPr lang="en-GB" dirty="0"/>
              <a:t> and the </a:t>
            </a:r>
            <a:r>
              <a:rPr lang="en-GB" b="1" dirty="0"/>
              <a:t>Psalms concerning Me</a:t>
            </a:r>
            <a:r>
              <a:rPr lang="en-GB" dirty="0"/>
              <a:t>.”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65943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815153B-E070-488F-AD0E-EA74D3F13405}"/>
              </a:ext>
            </a:extLst>
          </p:cNvPr>
          <p:cNvGrpSpPr/>
          <p:nvPr/>
        </p:nvGrpSpPr>
        <p:grpSpPr>
          <a:xfrm>
            <a:off x="4349254" y="2755186"/>
            <a:ext cx="445699" cy="361142"/>
            <a:chOff x="5799005" y="2530581"/>
            <a:chExt cx="594265" cy="481522"/>
          </a:xfrm>
          <a:solidFill>
            <a:srgbClr val="C00000"/>
          </a:solidFill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D7D557B-15AD-4031-8A58-70AF59F11FDC}"/>
                </a:ext>
              </a:extLst>
            </p:cNvPr>
            <p:cNvSpPr/>
            <p:nvPr/>
          </p:nvSpPr>
          <p:spPr>
            <a:xfrm>
              <a:off x="5799005" y="2530581"/>
              <a:ext cx="229041" cy="402735"/>
            </a:xfrm>
            <a:custGeom>
              <a:avLst/>
              <a:gdLst/>
              <a:ahLst/>
              <a:cxnLst/>
              <a:rect l="l" t="t" r="r" b="b"/>
              <a:pathLst>
                <a:path w="229041" h="402735">
                  <a:moveTo>
                    <a:pt x="31398" y="373"/>
                  </a:moveTo>
                  <a:cubicBezTo>
                    <a:pt x="35259" y="-745"/>
                    <a:pt x="39805" y="652"/>
                    <a:pt x="45038" y="4563"/>
                  </a:cubicBezTo>
                  <a:cubicBezTo>
                    <a:pt x="48353" y="6951"/>
                    <a:pt x="51782" y="8577"/>
                    <a:pt x="55325" y="9441"/>
                  </a:cubicBezTo>
                  <a:cubicBezTo>
                    <a:pt x="58868" y="10305"/>
                    <a:pt x="62754" y="10711"/>
                    <a:pt x="66983" y="10661"/>
                  </a:cubicBezTo>
                  <a:cubicBezTo>
                    <a:pt x="72457" y="10457"/>
                    <a:pt x="77969" y="10711"/>
                    <a:pt x="83519" y="11423"/>
                  </a:cubicBezTo>
                  <a:cubicBezTo>
                    <a:pt x="89069" y="12134"/>
                    <a:pt x="94733" y="12693"/>
                    <a:pt x="100511" y="13100"/>
                  </a:cubicBezTo>
                  <a:cubicBezTo>
                    <a:pt x="102667" y="13443"/>
                    <a:pt x="104900" y="13671"/>
                    <a:pt x="107207" y="13786"/>
                  </a:cubicBezTo>
                  <a:cubicBezTo>
                    <a:pt x="109515" y="13900"/>
                    <a:pt x="111747" y="13671"/>
                    <a:pt x="113903" y="13100"/>
                  </a:cubicBezTo>
                  <a:cubicBezTo>
                    <a:pt x="123946" y="10864"/>
                    <a:pt x="133837" y="10610"/>
                    <a:pt x="143576" y="12337"/>
                  </a:cubicBezTo>
                  <a:cubicBezTo>
                    <a:pt x="153314" y="14065"/>
                    <a:pt x="162901" y="16555"/>
                    <a:pt x="172335" y="19807"/>
                  </a:cubicBezTo>
                  <a:cubicBezTo>
                    <a:pt x="179626" y="22271"/>
                    <a:pt x="186195" y="26184"/>
                    <a:pt x="192042" y="31545"/>
                  </a:cubicBezTo>
                  <a:cubicBezTo>
                    <a:pt x="197888" y="36906"/>
                    <a:pt x="203090" y="43562"/>
                    <a:pt x="207646" y="51514"/>
                  </a:cubicBezTo>
                  <a:cubicBezTo>
                    <a:pt x="214796" y="64840"/>
                    <a:pt x="218936" y="77823"/>
                    <a:pt x="220066" y="90463"/>
                  </a:cubicBezTo>
                  <a:cubicBezTo>
                    <a:pt x="221196" y="103103"/>
                    <a:pt x="222136" y="115933"/>
                    <a:pt x="222886" y="128954"/>
                  </a:cubicBezTo>
                  <a:cubicBezTo>
                    <a:pt x="222860" y="130491"/>
                    <a:pt x="222759" y="131990"/>
                    <a:pt x="222581" y="133451"/>
                  </a:cubicBezTo>
                  <a:cubicBezTo>
                    <a:pt x="222403" y="134912"/>
                    <a:pt x="222301" y="136258"/>
                    <a:pt x="222276" y="137490"/>
                  </a:cubicBezTo>
                  <a:cubicBezTo>
                    <a:pt x="222301" y="147488"/>
                    <a:pt x="222403" y="155084"/>
                    <a:pt x="222581" y="160280"/>
                  </a:cubicBezTo>
                  <a:cubicBezTo>
                    <a:pt x="222759" y="165476"/>
                    <a:pt x="222860" y="168652"/>
                    <a:pt x="222886" y="169807"/>
                  </a:cubicBezTo>
                  <a:cubicBezTo>
                    <a:pt x="222898" y="181342"/>
                    <a:pt x="223025" y="192724"/>
                    <a:pt x="223267" y="203954"/>
                  </a:cubicBezTo>
                  <a:cubicBezTo>
                    <a:pt x="223508" y="215184"/>
                    <a:pt x="223787" y="226566"/>
                    <a:pt x="224105" y="238100"/>
                  </a:cubicBezTo>
                  <a:cubicBezTo>
                    <a:pt x="224448" y="241822"/>
                    <a:pt x="224829" y="245811"/>
                    <a:pt x="225248" y="250067"/>
                  </a:cubicBezTo>
                  <a:cubicBezTo>
                    <a:pt x="225667" y="254322"/>
                    <a:pt x="225895" y="258464"/>
                    <a:pt x="225934" y="262491"/>
                  </a:cubicBezTo>
                  <a:cubicBezTo>
                    <a:pt x="226480" y="284734"/>
                    <a:pt x="226911" y="303357"/>
                    <a:pt x="227229" y="318360"/>
                  </a:cubicBezTo>
                  <a:cubicBezTo>
                    <a:pt x="227546" y="333362"/>
                    <a:pt x="228131" y="348479"/>
                    <a:pt x="228982" y="363711"/>
                  </a:cubicBezTo>
                  <a:cubicBezTo>
                    <a:pt x="229350" y="370939"/>
                    <a:pt x="228004" y="379043"/>
                    <a:pt x="224943" y="388025"/>
                  </a:cubicBezTo>
                  <a:cubicBezTo>
                    <a:pt x="221882" y="397006"/>
                    <a:pt x="216726" y="401909"/>
                    <a:pt x="209474" y="402735"/>
                  </a:cubicBezTo>
                  <a:cubicBezTo>
                    <a:pt x="205881" y="402011"/>
                    <a:pt x="203469" y="399648"/>
                    <a:pt x="202237" y="395647"/>
                  </a:cubicBezTo>
                  <a:cubicBezTo>
                    <a:pt x="201006" y="391645"/>
                    <a:pt x="200575" y="384862"/>
                    <a:pt x="200943" y="375296"/>
                  </a:cubicBezTo>
                  <a:cubicBezTo>
                    <a:pt x="201019" y="371955"/>
                    <a:pt x="201323" y="368576"/>
                    <a:pt x="201856" y="365159"/>
                  </a:cubicBezTo>
                  <a:cubicBezTo>
                    <a:pt x="202388" y="361742"/>
                    <a:pt x="202693" y="358210"/>
                    <a:pt x="202769" y="354564"/>
                  </a:cubicBezTo>
                  <a:cubicBezTo>
                    <a:pt x="203035" y="346332"/>
                    <a:pt x="203112" y="338101"/>
                    <a:pt x="202997" y="329869"/>
                  </a:cubicBezTo>
                  <a:cubicBezTo>
                    <a:pt x="202883" y="321637"/>
                    <a:pt x="202807" y="313406"/>
                    <a:pt x="202769" y="305174"/>
                  </a:cubicBezTo>
                  <a:lnTo>
                    <a:pt x="202160" y="289930"/>
                  </a:lnTo>
                  <a:cubicBezTo>
                    <a:pt x="201747" y="282903"/>
                    <a:pt x="201356" y="273854"/>
                    <a:pt x="200988" y="262784"/>
                  </a:cubicBezTo>
                  <a:cubicBezTo>
                    <a:pt x="200620" y="251715"/>
                    <a:pt x="200319" y="241763"/>
                    <a:pt x="200086" y="232929"/>
                  </a:cubicBezTo>
                  <a:cubicBezTo>
                    <a:pt x="199853" y="224095"/>
                    <a:pt x="199733" y="219518"/>
                    <a:pt x="199725" y="219198"/>
                  </a:cubicBezTo>
                  <a:cubicBezTo>
                    <a:pt x="199155" y="212821"/>
                    <a:pt x="198622" y="206520"/>
                    <a:pt x="198128" y="200295"/>
                  </a:cubicBezTo>
                  <a:cubicBezTo>
                    <a:pt x="197633" y="194071"/>
                    <a:pt x="196948" y="187770"/>
                    <a:pt x="196073" y="181393"/>
                  </a:cubicBezTo>
                  <a:cubicBezTo>
                    <a:pt x="195706" y="178611"/>
                    <a:pt x="195072" y="175791"/>
                    <a:pt x="194171" y="172933"/>
                  </a:cubicBezTo>
                  <a:cubicBezTo>
                    <a:pt x="193271" y="170074"/>
                    <a:pt x="192485" y="167407"/>
                    <a:pt x="191813" y="164929"/>
                  </a:cubicBezTo>
                  <a:cubicBezTo>
                    <a:pt x="190316" y="159429"/>
                    <a:pt x="188592" y="154271"/>
                    <a:pt x="186639" y="149457"/>
                  </a:cubicBezTo>
                  <a:cubicBezTo>
                    <a:pt x="184686" y="144642"/>
                    <a:pt x="182353" y="140247"/>
                    <a:pt x="179639" y="136271"/>
                  </a:cubicBezTo>
                  <a:cubicBezTo>
                    <a:pt x="176089" y="132153"/>
                    <a:pt x="170273" y="128600"/>
                    <a:pt x="162191" y="125611"/>
                  </a:cubicBezTo>
                  <a:cubicBezTo>
                    <a:pt x="154109" y="122623"/>
                    <a:pt x="145588" y="120515"/>
                    <a:pt x="136627" y="119288"/>
                  </a:cubicBezTo>
                  <a:cubicBezTo>
                    <a:pt x="127666" y="118061"/>
                    <a:pt x="120091" y="118031"/>
                    <a:pt x="113903" y="119198"/>
                  </a:cubicBezTo>
                  <a:cubicBezTo>
                    <a:pt x="108983" y="120100"/>
                    <a:pt x="103908" y="120735"/>
                    <a:pt x="98678" y="121103"/>
                  </a:cubicBezTo>
                  <a:cubicBezTo>
                    <a:pt x="93449" y="121471"/>
                    <a:pt x="88370" y="121649"/>
                    <a:pt x="83443" y="121637"/>
                  </a:cubicBezTo>
                  <a:cubicBezTo>
                    <a:pt x="73803" y="121459"/>
                    <a:pt x="66717" y="123949"/>
                    <a:pt x="62183" y="129106"/>
                  </a:cubicBezTo>
                  <a:cubicBezTo>
                    <a:pt x="57649" y="134264"/>
                    <a:pt x="54982" y="141327"/>
                    <a:pt x="54182" y="150295"/>
                  </a:cubicBezTo>
                  <a:cubicBezTo>
                    <a:pt x="52531" y="162554"/>
                    <a:pt x="52632" y="173860"/>
                    <a:pt x="54487" y="184213"/>
                  </a:cubicBezTo>
                  <a:cubicBezTo>
                    <a:pt x="56341" y="194566"/>
                    <a:pt x="58881" y="205415"/>
                    <a:pt x="62107" y="216759"/>
                  </a:cubicBezTo>
                  <a:cubicBezTo>
                    <a:pt x="63072" y="220583"/>
                    <a:pt x="64342" y="224825"/>
                    <a:pt x="65917" y="229488"/>
                  </a:cubicBezTo>
                  <a:cubicBezTo>
                    <a:pt x="67491" y="234150"/>
                    <a:pt x="69066" y="238240"/>
                    <a:pt x="70641" y="241759"/>
                  </a:cubicBezTo>
                  <a:cubicBezTo>
                    <a:pt x="75391" y="252633"/>
                    <a:pt x="80369" y="263202"/>
                    <a:pt x="85576" y="273466"/>
                  </a:cubicBezTo>
                  <a:cubicBezTo>
                    <a:pt x="90783" y="283731"/>
                    <a:pt x="95152" y="294300"/>
                    <a:pt x="98683" y="305174"/>
                  </a:cubicBezTo>
                  <a:cubicBezTo>
                    <a:pt x="100726" y="313837"/>
                    <a:pt x="101513" y="323644"/>
                    <a:pt x="101044" y="334595"/>
                  </a:cubicBezTo>
                  <a:cubicBezTo>
                    <a:pt x="100574" y="345545"/>
                    <a:pt x="99381" y="355047"/>
                    <a:pt x="97463" y="363101"/>
                  </a:cubicBezTo>
                  <a:cubicBezTo>
                    <a:pt x="94238" y="375271"/>
                    <a:pt x="88040" y="384925"/>
                    <a:pt x="78871" y="392064"/>
                  </a:cubicBezTo>
                  <a:cubicBezTo>
                    <a:pt x="69701" y="399203"/>
                    <a:pt x="58627" y="402151"/>
                    <a:pt x="45647" y="400906"/>
                  </a:cubicBezTo>
                  <a:cubicBezTo>
                    <a:pt x="42193" y="400652"/>
                    <a:pt x="37519" y="400550"/>
                    <a:pt x="31627" y="400601"/>
                  </a:cubicBezTo>
                  <a:cubicBezTo>
                    <a:pt x="25734" y="400652"/>
                    <a:pt x="21060" y="400550"/>
                    <a:pt x="17606" y="400296"/>
                  </a:cubicBezTo>
                  <a:cubicBezTo>
                    <a:pt x="13389" y="399737"/>
                    <a:pt x="10240" y="398416"/>
                    <a:pt x="8157" y="396333"/>
                  </a:cubicBezTo>
                  <a:cubicBezTo>
                    <a:pt x="6074" y="394249"/>
                    <a:pt x="4753" y="391099"/>
                    <a:pt x="4195" y="386881"/>
                  </a:cubicBezTo>
                  <a:cubicBezTo>
                    <a:pt x="1312" y="368766"/>
                    <a:pt x="-85" y="353319"/>
                    <a:pt x="4" y="340540"/>
                  </a:cubicBezTo>
                  <a:cubicBezTo>
                    <a:pt x="93" y="327760"/>
                    <a:pt x="677" y="318411"/>
                    <a:pt x="1756" y="312491"/>
                  </a:cubicBezTo>
                  <a:cubicBezTo>
                    <a:pt x="2633" y="305568"/>
                    <a:pt x="4842" y="300512"/>
                    <a:pt x="8386" y="297323"/>
                  </a:cubicBezTo>
                  <a:cubicBezTo>
                    <a:pt x="11929" y="294135"/>
                    <a:pt x="17034" y="292280"/>
                    <a:pt x="23702" y="291759"/>
                  </a:cubicBezTo>
                  <a:cubicBezTo>
                    <a:pt x="29722" y="291403"/>
                    <a:pt x="33379" y="288151"/>
                    <a:pt x="34675" y="282003"/>
                  </a:cubicBezTo>
                  <a:cubicBezTo>
                    <a:pt x="35970" y="275855"/>
                    <a:pt x="35360" y="265285"/>
                    <a:pt x="32846" y="250296"/>
                  </a:cubicBezTo>
                  <a:cubicBezTo>
                    <a:pt x="31893" y="243842"/>
                    <a:pt x="30903" y="237237"/>
                    <a:pt x="29874" y="230478"/>
                  </a:cubicBezTo>
                  <a:cubicBezTo>
                    <a:pt x="28845" y="223720"/>
                    <a:pt x="28007" y="217115"/>
                    <a:pt x="27359" y="210661"/>
                  </a:cubicBezTo>
                  <a:cubicBezTo>
                    <a:pt x="25950" y="199787"/>
                    <a:pt x="25264" y="190438"/>
                    <a:pt x="25302" y="182612"/>
                  </a:cubicBezTo>
                  <a:cubicBezTo>
                    <a:pt x="25340" y="174787"/>
                    <a:pt x="27245" y="166047"/>
                    <a:pt x="31017" y="156393"/>
                  </a:cubicBezTo>
                  <a:cubicBezTo>
                    <a:pt x="34088" y="149076"/>
                    <a:pt x="37465" y="141759"/>
                    <a:pt x="41146" y="134442"/>
                  </a:cubicBezTo>
                  <a:cubicBezTo>
                    <a:pt x="43695" y="129220"/>
                    <a:pt x="43836" y="125333"/>
                    <a:pt x="41568" y="122780"/>
                  </a:cubicBezTo>
                  <a:cubicBezTo>
                    <a:pt x="39299" y="120227"/>
                    <a:pt x="35782" y="117406"/>
                    <a:pt x="31017" y="114320"/>
                  </a:cubicBezTo>
                  <a:cubicBezTo>
                    <a:pt x="23435" y="107981"/>
                    <a:pt x="18939" y="99927"/>
                    <a:pt x="17530" y="90158"/>
                  </a:cubicBezTo>
                  <a:cubicBezTo>
                    <a:pt x="16120" y="80389"/>
                    <a:pt x="15739" y="70353"/>
                    <a:pt x="16387" y="60051"/>
                  </a:cubicBezTo>
                  <a:cubicBezTo>
                    <a:pt x="16310" y="52721"/>
                    <a:pt x="16158" y="45430"/>
                    <a:pt x="15929" y="38176"/>
                  </a:cubicBezTo>
                  <a:cubicBezTo>
                    <a:pt x="15701" y="30922"/>
                    <a:pt x="17682" y="21954"/>
                    <a:pt x="21873" y="11270"/>
                  </a:cubicBezTo>
                  <a:cubicBezTo>
                    <a:pt x="24362" y="5123"/>
                    <a:pt x="27537" y="1491"/>
                    <a:pt x="31398" y="37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>
                <a:solidFill>
                  <a:srgbClr val="C00000"/>
                </a:solidFill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D0156C4D-0376-424A-A7F4-0C8940571E79}"/>
                </a:ext>
              </a:extLst>
            </p:cNvPr>
            <p:cNvSpPr/>
            <p:nvPr/>
          </p:nvSpPr>
          <p:spPr>
            <a:xfrm>
              <a:off x="6155835" y="2533622"/>
              <a:ext cx="237435" cy="402878"/>
            </a:xfrm>
            <a:custGeom>
              <a:avLst/>
              <a:gdLst/>
              <a:ahLst/>
              <a:cxnLst/>
              <a:rect l="l" t="t" r="r" b="b"/>
              <a:pathLst>
                <a:path w="237435" h="402878">
                  <a:moveTo>
                    <a:pt x="162144" y="3"/>
                  </a:moveTo>
                  <a:cubicBezTo>
                    <a:pt x="165379" y="79"/>
                    <a:pt x="168347" y="2213"/>
                    <a:pt x="171049" y="6404"/>
                  </a:cubicBezTo>
                  <a:cubicBezTo>
                    <a:pt x="173853" y="10544"/>
                    <a:pt x="177227" y="15065"/>
                    <a:pt x="181173" y="19967"/>
                  </a:cubicBezTo>
                  <a:cubicBezTo>
                    <a:pt x="185118" y="24870"/>
                    <a:pt x="189253" y="29086"/>
                    <a:pt x="193579" y="32617"/>
                  </a:cubicBezTo>
                  <a:cubicBezTo>
                    <a:pt x="206151" y="42662"/>
                    <a:pt x="216173" y="53051"/>
                    <a:pt x="223645" y="63782"/>
                  </a:cubicBezTo>
                  <a:cubicBezTo>
                    <a:pt x="231117" y="74514"/>
                    <a:pt x="235506" y="85664"/>
                    <a:pt x="236813" y="97234"/>
                  </a:cubicBezTo>
                  <a:cubicBezTo>
                    <a:pt x="237879" y="106457"/>
                    <a:pt x="237575" y="115596"/>
                    <a:pt x="235900" y="124652"/>
                  </a:cubicBezTo>
                  <a:cubicBezTo>
                    <a:pt x="234225" y="133708"/>
                    <a:pt x="232094" y="142210"/>
                    <a:pt x="229506" y="150157"/>
                  </a:cubicBezTo>
                  <a:cubicBezTo>
                    <a:pt x="226626" y="159477"/>
                    <a:pt x="223251" y="164589"/>
                    <a:pt x="219382" y="165493"/>
                  </a:cubicBezTo>
                  <a:cubicBezTo>
                    <a:pt x="215513" y="166398"/>
                    <a:pt x="210160" y="163083"/>
                    <a:pt x="203322" y="155549"/>
                  </a:cubicBezTo>
                  <a:cubicBezTo>
                    <a:pt x="193452" y="144626"/>
                    <a:pt x="187160" y="141106"/>
                    <a:pt x="184445" y="144989"/>
                  </a:cubicBezTo>
                  <a:cubicBezTo>
                    <a:pt x="181731" y="148871"/>
                    <a:pt x="177874" y="154987"/>
                    <a:pt x="172876" y="163336"/>
                  </a:cubicBezTo>
                  <a:cubicBezTo>
                    <a:pt x="167725" y="169659"/>
                    <a:pt x="165087" y="174349"/>
                    <a:pt x="164960" y="177406"/>
                  </a:cubicBezTo>
                  <a:cubicBezTo>
                    <a:pt x="164833" y="180464"/>
                    <a:pt x="167066" y="184095"/>
                    <a:pt x="171658" y="188299"/>
                  </a:cubicBezTo>
                  <a:cubicBezTo>
                    <a:pt x="177126" y="193544"/>
                    <a:pt x="182479" y="198447"/>
                    <a:pt x="187718" y="203006"/>
                  </a:cubicBezTo>
                  <a:cubicBezTo>
                    <a:pt x="192958" y="207565"/>
                    <a:pt x="198159" y="213229"/>
                    <a:pt x="203322" y="219999"/>
                  </a:cubicBezTo>
                  <a:cubicBezTo>
                    <a:pt x="205466" y="223097"/>
                    <a:pt x="207572" y="226196"/>
                    <a:pt x="209640" y="229295"/>
                  </a:cubicBezTo>
                  <a:cubicBezTo>
                    <a:pt x="211707" y="232394"/>
                    <a:pt x="213661" y="235188"/>
                    <a:pt x="215500" y="237677"/>
                  </a:cubicBezTo>
                  <a:cubicBezTo>
                    <a:pt x="222452" y="247088"/>
                    <a:pt x="227577" y="257222"/>
                    <a:pt x="230876" y="268081"/>
                  </a:cubicBezTo>
                  <a:cubicBezTo>
                    <a:pt x="234174" y="278939"/>
                    <a:pt x="235950" y="290750"/>
                    <a:pt x="236204" y="303514"/>
                  </a:cubicBezTo>
                  <a:cubicBezTo>
                    <a:pt x="236178" y="316836"/>
                    <a:pt x="235163" y="330577"/>
                    <a:pt x="233159" y="344738"/>
                  </a:cubicBezTo>
                  <a:cubicBezTo>
                    <a:pt x="231155" y="358898"/>
                    <a:pt x="228313" y="372183"/>
                    <a:pt x="224634" y="384591"/>
                  </a:cubicBezTo>
                  <a:cubicBezTo>
                    <a:pt x="223416" y="388756"/>
                    <a:pt x="222199" y="392007"/>
                    <a:pt x="220981" y="394344"/>
                  </a:cubicBezTo>
                  <a:cubicBezTo>
                    <a:pt x="219446" y="396833"/>
                    <a:pt x="217644" y="398865"/>
                    <a:pt x="215577" y="400440"/>
                  </a:cubicBezTo>
                  <a:cubicBezTo>
                    <a:pt x="213509" y="402015"/>
                    <a:pt x="211251" y="402828"/>
                    <a:pt x="208802" y="402878"/>
                  </a:cubicBezTo>
                  <a:cubicBezTo>
                    <a:pt x="205580" y="402790"/>
                    <a:pt x="203347" y="401748"/>
                    <a:pt x="202104" y="399754"/>
                  </a:cubicBezTo>
                  <a:cubicBezTo>
                    <a:pt x="200861" y="397760"/>
                    <a:pt x="199846" y="395347"/>
                    <a:pt x="199060" y="392515"/>
                  </a:cubicBezTo>
                  <a:cubicBezTo>
                    <a:pt x="198514" y="388820"/>
                    <a:pt x="198083" y="384933"/>
                    <a:pt x="197766" y="380857"/>
                  </a:cubicBezTo>
                  <a:cubicBezTo>
                    <a:pt x="197448" y="376780"/>
                    <a:pt x="196865" y="372741"/>
                    <a:pt x="196015" y="368741"/>
                  </a:cubicBezTo>
                  <a:cubicBezTo>
                    <a:pt x="194632" y="360854"/>
                    <a:pt x="191308" y="352701"/>
                    <a:pt x="186044" y="344281"/>
                  </a:cubicBezTo>
                  <a:cubicBezTo>
                    <a:pt x="180779" y="335861"/>
                    <a:pt x="174563" y="326945"/>
                    <a:pt x="167396" y="317535"/>
                  </a:cubicBezTo>
                  <a:cubicBezTo>
                    <a:pt x="162930" y="312112"/>
                    <a:pt x="156942" y="305127"/>
                    <a:pt x="149432" y="296579"/>
                  </a:cubicBezTo>
                  <a:cubicBezTo>
                    <a:pt x="141922" y="288032"/>
                    <a:pt x="135935" y="281200"/>
                    <a:pt x="131469" y="276082"/>
                  </a:cubicBezTo>
                  <a:cubicBezTo>
                    <a:pt x="131285" y="275728"/>
                    <a:pt x="128677" y="271762"/>
                    <a:pt x="123644" y="264183"/>
                  </a:cubicBezTo>
                  <a:cubicBezTo>
                    <a:pt x="118611" y="256605"/>
                    <a:pt x="112258" y="247536"/>
                    <a:pt x="104587" y="236977"/>
                  </a:cubicBezTo>
                  <a:cubicBezTo>
                    <a:pt x="96915" y="226418"/>
                    <a:pt x="89029" y="216491"/>
                    <a:pt x="80929" y="207197"/>
                  </a:cubicBezTo>
                  <a:cubicBezTo>
                    <a:pt x="76476" y="201939"/>
                    <a:pt x="72746" y="197977"/>
                    <a:pt x="69740" y="195310"/>
                  </a:cubicBezTo>
                  <a:cubicBezTo>
                    <a:pt x="66733" y="192643"/>
                    <a:pt x="63765" y="191728"/>
                    <a:pt x="60834" y="192567"/>
                  </a:cubicBezTo>
                  <a:cubicBezTo>
                    <a:pt x="57054" y="193887"/>
                    <a:pt x="54568" y="195818"/>
                    <a:pt x="53375" y="198358"/>
                  </a:cubicBezTo>
                  <a:cubicBezTo>
                    <a:pt x="52183" y="200898"/>
                    <a:pt x="51219" y="205267"/>
                    <a:pt x="50483" y="211464"/>
                  </a:cubicBezTo>
                  <a:cubicBezTo>
                    <a:pt x="49823" y="219389"/>
                    <a:pt x="52056" y="227923"/>
                    <a:pt x="57181" y="237067"/>
                  </a:cubicBezTo>
                  <a:cubicBezTo>
                    <a:pt x="62306" y="246211"/>
                    <a:pt x="66974" y="254136"/>
                    <a:pt x="71186" y="260842"/>
                  </a:cubicBezTo>
                  <a:cubicBezTo>
                    <a:pt x="74370" y="267027"/>
                    <a:pt x="78201" y="275383"/>
                    <a:pt x="82680" y="285912"/>
                  </a:cubicBezTo>
                  <a:cubicBezTo>
                    <a:pt x="87158" y="296440"/>
                    <a:pt x="91445" y="304949"/>
                    <a:pt x="95543" y="311439"/>
                  </a:cubicBezTo>
                  <a:cubicBezTo>
                    <a:pt x="102799" y="322195"/>
                    <a:pt x="107163" y="333600"/>
                    <a:pt x="108635" y="345652"/>
                  </a:cubicBezTo>
                  <a:cubicBezTo>
                    <a:pt x="110106" y="357705"/>
                    <a:pt x="108990" y="369871"/>
                    <a:pt x="105286" y="382152"/>
                  </a:cubicBezTo>
                  <a:cubicBezTo>
                    <a:pt x="104042" y="387042"/>
                    <a:pt x="101810" y="390826"/>
                    <a:pt x="98588" y="393506"/>
                  </a:cubicBezTo>
                  <a:cubicBezTo>
                    <a:pt x="95365" y="396186"/>
                    <a:pt x="91306" y="397684"/>
                    <a:pt x="86409" y="398002"/>
                  </a:cubicBezTo>
                  <a:cubicBezTo>
                    <a:pt x="76666" y="398510"/>
                    <a:pt x="66924" y="398713"/>
                    <a:pt x="57181" y="398611"/>
                  </a:cubicBezTo>
                  <a:cubicBezTo>
                    <a:pt x="53477" y="398586"/>
                    <a:pt x="47793" y="398637"/>
                    <a:pt x="40131" y="398764"/>
                  </a:cubicBezTo>
                  <a:cubicBezTo>
                    <a:pt x="32469" y="398891"/>
                    <a:pt x="26786" y="399246"/>
                    <a:pt x="23081" y="399831"/>
                  </a:cubicBezTo>
                  <a:cubicBezTo>
                    <a:pt x="20633" y="400199"/>
                    <a:pt x="18223" y="400224"/>
                    <a:pt x="15850" y="399907"/>
                  </a:cubicBezTo>
                  <a:cubicBezTo>
                    <a:pt x="13478" y="399589"/>
                    <a:pt x="11220" y="398548"/>
                    <a:pt x="9076" y="396783"/>
                  </a:cubicBezTo>
                  <a:cubicBezTo>
                    <a:pt x="5778" y="394458"/>
                    <a:pt x="4154" y="392249"/>
                    <a:pt x="4205" y="390153"/>
                  </a:cubicBezTo>
                  <a:cubicBezTo>
                    <a:pt x="4256" y="388058"/>
                    <a:pt x="5676" y="385391"/>
                    <a:pt x="8467" y="382152"/>
                  </a:cubicBezTo>
                  <a:cubicBezTo>
                    <a:pt x="9457" y="380336"/>
                    <a:pt x="10522" y="378482"/>
                    <a:pt x="11664" y="376589"/>
                  </a:cubicBezTo>
                  <a:cubicBezTo>
                    <a:pt x="12806" y="374697"/>
                    <a:pt x="13567" y="372691"/>
                    <a:pt x="13948" y="370570"/>
                  </a:cubicBezTo>
                  <a:cubicBezTo>
                    <a:pt x="14924" y="364804"/>
                    <a:pt x="15863" y="359114"/>
                    <a:pt x="16764" y="353501"/>
                  </a:cubicBezTo>
                  <a:cubicBezTo>
                    <a:pt x="17664" y="347888"/>
                    <a:pt x="18147" y="342198"/>
                    <a:pt x="18210" y="336432"/>
                  </a:cubicBezTo>
                  <a:cubicBezTo>
                    <a:pt x="18210" y="334248"/>
                    <a:pt x="18058" y="329625"/>
                    <a:pt x="17753" y="322564"/>
                  </a:cubicBezTo>
                  <a:cubicBezTo>
                    <a:pt x="17449" y="315503"/>
                    <a:pt x="16992" y="309965"/>
                    <a:pt x="16383" y="305952"/>
                  </a:cubicBezTo>
                  <a:cubicBezTo>
                    <a:pt x="13110" y="288947"/>
                    <a:pt x="10675" y="272970"/>
                    <a:pt x="9076" y="258022"/>
                  </a:cubicBezTo>
                  <a:cubicBezTo>
                    <a:pt x="7478" y="243074"/>
                    <a:pt x="8087" y="230603"/>
                    <a:pt x="10903" y="220608"/>
                  </a:cubicBezTo>
                  <a:cubicBezTo>
                    <a:pt x="12489" y="216074"/>
                    <a:pt x="14950" y="211578"/>
                    <a:pt x="18286" y="207121"/>
                  </a:cubicBezTo>
                  <a:cubicBezTo>
                    <a:pt x="21623" y="202663"/>
                    <a:pt x="25454" y="198015"/>
                    <a:pt x="29780" y="193176"/>
                  </a:cubicBezTo>
                  <a:cubicBezTo>
                    <a:pt x="32545" y="190153"/>
                    <a:pt x="34930" y="187512"/>
                    <a:pt x="36934" y="185251"/>
                  </a:cubicBezTo>
                  <a:cubicBezTo>
                    <a:pt x="38939" y="182991"/>
                    <a:pt x="40410" y="180959"/>
                    <a:pt x="41349" y="179155"/>
                  </a:cubicBezTo>
                  <a:cubicBezTo>
                    <a:pt x="43417" y="176742"/>
                    <a:pt x="44305" y="174254"/>
                    <a:pt x="44013" y="171692"/>
                  </a:cubicBezTo>
                  <a:cubicBezTo>
                    <a:pt x="43721" y="169129"/>
                    <a:pt x="42630" y="166344"/>
                    <a:pt x="40740" y="163336"/>
                  </a:cubicBezTo>
                  <a:cubicBezTo>
                    <a:pt x="36173" y="155527"/>
                    <a:pt x="32520" y="150029"/>
                    <a:pt x="29780" y="146841"/>
                  </a:cubicBezTo>
                  <a:cubicBezTo>
                    <a:pt x="27039" y="143653"/>
                    <a:pt x="23386" y="139309"/>
                    <a:pt x="18819" y="133810"/>
                  </a:cubicBezTo>
                  <a:cubicBezTo>
                    <a:pt x="14671" y="128540"/>
                    <a:pt x="11550" y="122926"/>
                    <a:pt x="9457" y="116970"/>
                  </a:cubicBezTo>
                  <a:cubicBezTo>
                    <a:pt x="7364" y="111014"/>
                    <a:pt x="5613" y="105248"/>
                    <a:pt x="4205" y="99673"/>
                  </a:cubicBezTo>
                  <a:cubicBezTo>
                    <a:pt x="2111" y="92091"/>
                    <a:pt x="817" y="84852"/>
                    <a:pt x="322" y="77956"/>
                  </a:cubicBezTo>
                  <a:cubicBezTo>
                    <a:pt x="-172" y="71059"/>
                    <a:pt x="-96" y="64278"/>
                    <a:pt x="551" y="57610"/>
                  </a:cubicBezTo>
                  <a:cubicBezTo>
                    <a:pt x="374" y="53241"/>
                    <a:pt x="1033" y="48263"/>
                    <a:pt x="2530" y="42675"/>
                  </a:cubicBezTo>
                  <a:cubicBezTo>
                    <a:pt x="4027" y="37087"/>
                    <a:pt x="7427" y="29670"/>
                    <a:pt x="12730" y="20425"/>
                  </a:cubicBezTo>
                  <a:cubicBezTo>
                    <a:pt x="14823" y="16538"/>
                    <a:pt x="17182" y="13490"/>
                    <a:pt x="19808" y="11281"/>
                  </a:cubicBezTo>
                  <a:cubicBezTo>
                    <a:pt x="22434" y="9071"/>
                    <a:pt x="25555" y="7242"/>
                    <a:pt x="29171" y="5794"/>
                  </a:cubicBezTo>
                  <a:cubicBezTo>
                    <a:pt x="32888" y="4156"/>
                    <a:pt x="35958" y="3622"/>
                    <a:pt x="38381" y="4194"/>
                  </a:cubicBezTo>
                  <a:cubicBezTo>
                    <a:pt x="40804" y="4765"/>
                    <a:pt x="42199" y="7128"/>
                    <a:pt x="42567" y="11281"/>
                  </a:cubicBezTo>
                  <a:cubicBezTo>
                    <a:pt x="43353" y="14405"/>
                    <a:pt x="43759" y="17758"/>
                    <a:pt x="43785" y="21339"/>
                  </a:cubicBezTo>
                  <a:cubicBezTo>
                    <a:pt x="43810" y="24920"/>
                    <a:pt x="44216" y="28273"/>
                    <a:pt x="45003" y="31397"/>
                  </a:cubicBezTo>
                  <a:cubicBezTo>
                    <a:pt x="46487" y="36439"/>
                    <a:pt x="49151" y="41748"/>
                    <a:pt x="52995" y="47323"/>
                  </a:cubicBezTo>
                  <a:cubicBezTo>
                    <a:pt x="56838" y="52898"/>
                    <a:pt x="60264" y="57750"/>
                    <a:pt x="63270" y="61877"/>
                  </a:cubicBezTo>
                  <a:cubicBezTo>
                    <a:pt x="69334" y="72939"/>
                    <a:pt x="76844" y="84344"/>
                    <a:pt x="85800" y="96091"/>
                  </a:cubicBezTo>
                  <a:cubicBezTo>
                    <a:pt x="94756" y="107839"/>
                    <a:pt x="103484" y="119396"/>
                    <a:pt x="111984" y="130762"/>
                  </a:cubicBezTo>
                  <a:lnTo>
                    <a:pt x="116855" y="136249"/>
                  </a:lnTo>
                  <a:cubicBezTo>
                    <a:pt x="119621" y="138687"/>
                    <a:pt x="122462" y="141415"/>
                    <a:pt x="125380" y="144433"/>
                  </a:cubicBezTo>
                  <a:cubicBezTo>
                    <a:pt x="128298" y="147450"/>
                    <a:pt x="131139" y="150756"/>
                    <a:pt x="133905" y="154351"/>
                  </a:cubicBezTo>
                  <a:cubicBezTo>
                    <a:pt x="139246" y="161357"/>
                    <a:pt x="143483" y="164939"/>
                    <a:pt x="146616" y="165095"/>
                  </a:cubicBezTo>
                  <a:cubicBezTo>
                    <a:pt x="149750" y="165251"/>
                    <a:pt x="152617" y="163267"/>
                    <a:pt x="155217" y="159143"/>
                  </a:cubicBezTo>
                  <a:cubicBezTo>
                    <a:pt x="161192" y="152314"/>
                    <a:pt x="164770" y="145252"/>
                    <a:pt x="165949" y="137957"/>
                  </a:cubicBezTo>
                  <a:cubicBezTo>
                    <a:pt x="167129" y="130662"/>
                    <a:pt x="164770" y="122778"/>
                    <a:pt x="158871" y="114303"/>
                  </a:cubicBezTo>
                  <a:cubicBezTo>
                    <a:pt x="156473" y="111128"/>
                    <a:pt x="154114" y="108639"/>
                    <a:pt x="151792" y="106835"/>
                  </a:cubicBezTo>
                  <a:cubicBezTo>
                    <a:pt x="149471" y="105032"/>
                    <a:pt x="146959" y="102848"/>
                    <a:pt x="144257" y="100282"/>
                  </a:cubicBezTo>
                  <a:cubicBezTo>
                    <a:pt x="137305" y="93920"/>
                    <a:pt x="132027" y="86985"/>
                    <a:pt x="128425" y="79480"/>
                  </a:cubicBezTo>
                  <a:cubicBezTo>
                    <a:pt x="124822" y="71974"/>
                    <a:pt x="122589" y="63668"/>
                    <a:pt x="121727" y="54562"/>
                  </a:cubicBezTo>
                  <a:cubicBezTo>
                    <a:pt x="121993" y="46040"/>
                    <a:pt x="125418" y="36719"/>
                    <a:pt x="132002" y="26597"/>
                  </a:cubicBezTo>
                  <a:cubicBezTo>
                    <a:pt x="138586" y="16475"/>
                    <a:pt x="144904" y="9134"/>
                    <a:pt x="150955" y="4575"/>
                  </a:cubicBezTo>
                  <a:cubicBezTo>
                    <a:pt x="155179" y="1451"/>
                    <a:pt x="158909" y="-73"/>
                    <a:pt x="162144" y="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>
                <a:solidFill>
                  <a:srgbClr val="C00000"/>
                </a:solidFill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F7E491D3-3C8D-451C-81C7-1CF1DDFC83C9}"/>
                </a:ext>
              </a:extLst>
            </p:cNvPr>
            <p:cNvSpPr/>
            <p:nvPr/>
          </p:nvSpPr>
          <p:spPr>
            <a:xfrm>
              <a:off x="6282102" y="2976423"/>
              <a:ext cx="36675" cy="35680"/>
            </a:xfrm>
            <a:custGeom>
              <a:avLst/>
              <a:gdLst/>
              <a:ahLst/>
              <a:cxnLst/>
              <a:rect l="l" t="t" r="r" b="b"/>
              <a:pathLst>
                <a:path w="36675" h="35680">
                  <a:moveTo>
                    <a:pt x="16623" y="308"/>
                  </a:moveTo>
                  <a:cubicBezTo>
                    <a:pt x="19089" y="-263"/>
                    <a:pt x="21632" y="-38"/>
                    <a:pt x="24250" y="984"/>
                  </a:cubicBezTo>
                  <a:cubicBezTo>
                    <a:pt x="26869" y="2006"/>
                    <a:pt x="29411" y="3594"/>
                    <a:pt x="31878" y="5748"/>
                  </a:cubicBezTo>
                  <a:cubicBezTo>
                    <a:pt x="35766" y="10470"/>
                    <a:pt x="37291" y="15381"/>
                    <a:pt x="36453" y="20481"/>
                  </a:cubicBezTo>
                  <a:cubicBezTo>
                    <a:pt x="35614" y="25581"/>
                    <a:pt x="32869" y="29736"/>
                    <a:pt x="28217" y="32947"/>
                  </a:cubicBezTo>
                  <a:cubicBezTo>
                    <a:pt x="25026" y="35082"/>
                    <a:pt x="21339" y="35966"/>
                    <a:pt x="17157" y="35600"/>
                  </a:cubicBezTo>
                  <a:cubicBezTo>
                    <a:pt x="12975" y="35234"/>
                    <a:pt x="9135" y="33544"/>
                    <a:pt x="5640" y="30530"/>
                  </a:cubicBezTo>
                  <a:cubicBezTo>
                    <a:pt x="2297" y="27243"/>
                    <a:pt x="441" y="23843"/>
                    <a:pt x="73" y="20330"/>
                  </a:cubicBezTo>
                  <a:cubicBezTo>
                    <a:pt x="-296" y="16817"/>
                    <a:pt x="746" y="12963"/>
                    <a:pt x="3199" y="8770"/>
                  </a:cubicBezTo>
                  <a:cubicBezTo>
                    <a:pt x="5322" y="5849"/>
                    <a:pt x="7483" y="3834"/>
                    <a:pt x="9682" y="2726"/>
                  </a:cubicBezTo>
                  <a:cubicBezTo>
                    <a:pt x="11881" y="1618"/>
                    <a:pt x="14195" y="812"/>
                    <a:pt x="16623" y="30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>
                <a:solidFill>
                  <a:srgbClr val="C00000"/>
                </a:solidFill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BBE5604-0100-473C-8608-C4C9AD3C68CD}"/>
                </a:ext>
              </a:extLst>
            </p:cNvPr>
            <p:cNvSpPr/>
            <p:nvPr/>
          </p:nvSpPr>
          <p:spPr>
            <a:xfrm>
              <a:off x="6230778" y="2977336"/>
              <a:ext cx="35449" cy="33852"/>
            </a:xfrm>
            <a:custGeom>
              <a:avLst/>
              <a:gdLst/>
              <a:ahLst/>
              <a:cxnLst/>
              <a:rect l="l" t="t" r="r" b="b"/>
              <a:pathLst>
                <a:path w="35449" h="33852">
                  <a:moveTo>
                    <a:pt x="17769" y="0"/>
                  </a:moveTo>
                  <a:cubicBezTo>
                    <a:pt x="24561" y="0"/>
                    <a:pt x="29224" y="1813"/>
                    <a:pt x="31759" y="5439"/>
                  </a:cubicBezTo>
                  <a:cubicBezTo>
                    <a:pt x="33066" y="7756"/>
                    <a:pt x="34108" y="10073"/>
                    <a:pt x="34886" y="12390"/>
                  </a:cubicBezTo>
                  <a:cubicBezTo>
                    <a:pt x="35665" y="14707"/>
                    <a:pt x="35636" y="17629"/>
                    <a:pt x="34800" y="21155"/>
                  </a:cubicBezTo>
                  <a:cubicBezTo>
                    <a:pt x="33571" y="25914"/>
                    <a:pt x="31467" y="29239"/>
                    <a:pt x="28489" y="31128"/>
                  </a:cubicBezTo>
                  <a:cubicBezTo>
                    <a:pt x="25511" y="33017"/>
                    <a:pt x="21735" y="33923"/>
                    <a:pt x="17160" y="33848"/>
                  </a:cubicBezTo>
                  <a:cubicBezTo>
                    <a:pt x="12763" y="33747"/>
                    <a:pt x="8936" y="32437"/>
                    <a:pt x="5679" y="29919"/>
                  </a:cubicBezTo>
                  <a:cubicBezTo>
                    <a:pt x="2423" y="27400"/>
                    <a:pt x="573" y="24277"/>
                    <a:pt x="129" y="20550"/>
                  </a:cubicBezTo>
                  <a:cubicBezTo>
                    <a:pt x="-430" y="13876"/>
                    <a:pt x="837" y="8789"/>
                    <a:pt x="3930" y="5288"/>
                  </a:cubicBezTo>
                  <a:cubicBezTo>
                    <a:pt x="7022" y="1788"/>
                    <a:pt x="11635" y="25"/>
                    <a:pt x="1776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>
                <a:solidFill>
                  <a:srgbClr val="C00000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64D38A2-A6DC-4AAD-A451-81239B09FF07}"/>
              </a:ext>
            </a:extLst>
          </p:cNvPr>
          <p:cNvGrpSpPr/>
          <p:nvPr/>
        </p:nvGrpSpPr>
        <p:grpSpPr>
          <a:xfrm>
            <a:off x="2041362" y="2751936"/>
            <a:ext cx="674146" cy="402545"/>
            <a:chOff x="2721816" y="2526247"/>
            <a:chExt cx="898861" cy="536727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88DF911-2D2F-4AB2-8D07-D93C226E391B}"/>
                </a:ext>
              </a:extLst>
            </p:cNvPr>
            <p:cNvSpPr/>
            <p:nvPr/>
          </p:nvSpPr>
          <p:spPr>
            <a:xfrm>
              <a:off x="3398184" y="2526247"/>
              <a:ext cx="222493" cy="408944"/>
            </a:xfrm>
            <a:custGeom>
              <a:avLst/>
              <a:gdLst/>
              <a:ahLst/>
              <a:cxnLst/>
              <a:rect l="l" t="t" r="r" b="b"/>
              <a:pathLst>
                <a:path w="222493" h="408944">
                  <a:moveTo>
                    <a:pt x="34353" y="631"/>
                  </a:moveTo>
                  <a:cubicBezTo>
                    <a:pt x="39024" y="-1058"/>
                    <a:pt x="44305" y="644"/>
                    <a:pt x="50195" y="5737"/>
                  </a:cubicBezTo>
                  <a:cubicBezTo>
                    <a:pt x="56314" y="10766"/>
                    <a:pt x="62661" y="13966"/>
                    <a:pt x="69236" y="15338"/>
                  </a:cubicBezTo>
                  <a:cubicBezTo>
                    <a:pt x="75812" y="16709"/>
                    <a:pt x="82464" y="17167"/>
                    <a:pt x="89192" y="16709"/>
                  </a:cubicBezTo>
                  <a:cubicBezTo>
                    <a:pt x="102584" y="16227"/>
                    <a:pt x="115405" y="17954"/>
                    <a:pt x="127655" y="21891"/>
                  </a:cubicBezTo>
                  <a:cubicBezTo>
                    <a:pt x="139905" y="25828"/>
                    <a:pt x="151660" y="31213"/>
                    <a:pt x="162919" y="38045"/>
                  </a:cubicBezTo>
                  <a:cubicBezTo>
                    <a:pt x="164405" y="39277"/>
                    <a:pt x="165699" y="40624"/>
                    <a:pt x="166804" y="42084"/>
                  </a:cubicBezTo>
                  <a:cubicBezTo>
                    <a:pt x="167908" y="43545"/>
                    <a:pt x="169051" y="45043"/>
                    <a:pt x="170231" y="46580"/>
                  </a:cubicBezTo>
                  <a:cubicBezTo>
                    <a:pt x="177861" y="56727"/>
                    <a:pt x="183928" y="66913"/>
                    <a:pt x="188435" y="77136"/>
                  </a:cubicBezTo>
                  <a:cubicBezTo>
                    <a:pt x="192941" y="87360"/>
                    <a:pt x="195810" y="98917"/>
                    <a:pt x="197041" y="111807"/>
                  </a:cubicBezTo>
                  <a:cubicBezTo>
                    <a:pt x="197473" y="124101"/>
                    <a:pt x="197219" y="136699"/>
                    <a:pt x="196280" y="149602"/>
                  </a:cubicBezTo>
                  <a:cubicBezTo>
                    <a:pt x="195340" y="162505"/>
                    <a:pt x="194782" y="176933"/>
                    <a:pt x="194604" y="192884"/>
                  </a:cubicBezTo>
                  <a:cubicBezTo>
                    <a:pt x="194871" y="193786"/>
                    <a:pt x="194947" y="194725"/>
                    <a:pt x="194833" y="195703"/>
                  </a:cubicBezTo>
                  <a:cubicBezTo>
                    <a:pt x="194718" y="196681"/>
                    <a:pt x="194642" y="197773"/>
                    <a:pt x="194604" y="198980"/>
                  </a:cubicBezTo>
                  <a:cubicBezTo>
                    <a:pt x="196077" y="211629"/>
                    <a:pt x="196787" y="225650"/>
                    <a:pt x="196737" y="241042"/>
                  </a:cubicBezTo>
                  <a:cubicBezTo>
                    <a:pt x="196686" y="256435"/>
                    <a:pt x="196178" y="270455"/>
                    <a:pt x="195214" y="283105"/>
                  </a:cubicBezTo>
                  <a:cubicBezTo>
                    <a:pt x="194807" y="287753"/>
                    <a:pt x="195315" y="290801"/>
                    <a:pt x="196737" y="292249"/>
                  </a:cubicBezTo>
                  <a:cubicBezTo>
                    <a:pt x="198159" y="293696"/>
                    <a:pt x="201104" y="294916"/>
                    <a:pt x="205572" y="295906"/>
                  </a:cubicBezTo>
                  <a:cubicBezTo>
                    <a:pt x="211564" y="297595"/>
                    <a:pt x="216185" y="300770"/>
                    <a:pt x="219435" y="305431"/>
                  </a:cubicBezTo>
                  <a:cubicBezTo>
                    <a:pt x="222685" y="310092"/>
                    <a:pt x="223345" y="315248"/>
                    <a:pt x="221414" y="320900"/>
                  </a:cubicBezTo>
                  <a:cubicBezTo>
                    <a:pt x="219332" y="325650"/>
                    <a:pt x="217403" y="330933"/>
                    <a:pt x="215626" y="336749"/>
                  </a:cubicBezTo>
                  <a:cubicBezTo>
                    <a:pt x="213849" y="342566"/>
                    <a:pt x="211919" y="347849"/>
                    <a:pt x="209837" y="352599"/>
                  </a:cubicBezTo>
                  <a:cubicBezTo>
                    <a:pt x="208022" y="357590"/>
                    <a:pt x="206321" y="363000"/>
                    <a:pt x="204734" y="368830"/>
                  </a:cubicBezTo>
                  <a:cubicBezTo>
                    <a:pt x="203147" y="374659"/>
                    <a:pt x="201599" y="380222"/>
                    <a:pt x="200088" y="385517"/>
                  </a:cubicBezTo>
                  <a:cubicBezTo>
                    <a:pt x="197816" y="392401"/>
                    <a:pt x="193830" y="397989"/>
                    <a:pt x="188130" y="402281"/>
                  </a:cubicBezTo>
                  <a:cubicBezTo>
                    <a:pt x="182430" y="406574"/>
                    <a:pt x="175855" y="408504"/>
                    <a:pt x="168403" y="408073"/>
                  </a:cubicBezTo>
                  <a:cubicBezTo>
                    <a:pt x="151977" y="407107"/>
                    <a:pt x="133799" y="406447"/>
                    <a:pt x="113869" y="406091"/>
                  </a:cubicBezTo>
                  <a:cubicBezTo>
                    <a:pt x="93939" y="405736"/>
                    <a:pt x="75761" y="405990"/>
                    <a:pt x="59335" y="406853"/>
                  </a:cubicBezTo>
                  <a:lnTo>
                    <a:pt x="31916" y="408682"/>
                  </a:lnTo>
                  <a:cubicBezTo>
                    <a:pt x="27320" y="409114"/>
                    <a:pt x="22953" y="409012"/>
                    <a:pt x="18815" y="408377"/>
                  </a:cubicBezTo>
                  <a:cubicBezTo>
                    <a:pt x="14677" y="407742"/>
                    <a:pt x="10919" y="405812"/>
                    <a:pt x="7543" y="402586"/>
                  </a:cubicBezTo>
                  <a:cubicBezTo>
                    <a:pt x="4445" y="400173"/>
                    <a:pt x="2262" y="397379"/>
                    <a:pt x="992" y="394204"/>
                  </a:cubicBezTo>
                  <a:cubicBezTo>
                    <a:pt x="-277" y="391029"/>
                    <a:pt x="-328" y="387321"/>
                    <a:pt x="840" y="383079"/>
                  </a:cubicBezTo>
                  <a:cubicBezTo>
                    <a:pt x="2300" y="378494"/>
                    <a:pt x="3798" y="373795"/>
                    <a:pt x="5334" y="368982"/>
                  </a:cubicBezTo>
                  <a:cubicBezTo>
                    <a:pt x="6870" y="364169"/>
                    <a:pt x="8825" y="359317"/>
                    <a:pt x="11199" y="354428"/>
                  </a:cubicBezTo>
                  <a:cubicBezTo>
                    <a:pt x="14283" y="348154"/>
                    <a:pt x="17406" y="342109"/>
                    <a:pt x="20567" y="336292"/>
                  </a:cubicBezTo>
                  <a:cubicBezTo>
                    <a:pt x="23728" y="330476"/>
                    <a:pt x="26698" y="324126"/>
                    <a:pt x="29478" y="317242"/>
                  </a:cubicBezTo>
                  <a:cubicBezTo>
                    <a:pt x="32119" y="311108"/>
                    <a:pt x="35521" y="306308"/>
                    <a:pt x="39684" y="302840"/>
                  </a:cubicBezTo>
                  <a:cubicBezTo>
                    <a:pt x="43848" y="299373"/>
                    <a:pt x="49383" y="297468"/>
                    <a:pt x="56288" y="297125"/>
                  </a:cubicBezTo>
                  <a:cubicBezTo>
                    <a:pt x="65568" y="296910"/>
                    <a:pt x="74581" y="297037"/>
                    <a:pt x="83327" y="297506"/>
                  </a:cubicBezTo>
                  <a:cubicBezTo>
                    <a:pt x="92073" y="297976"/>
                    <a:pt x="99715" y="298256"/>
                    <a:pt x="106253" y="298345"/>
                  </a:cubicBezTo>
                  <a:cubicBezTo>
                    <a:pt x="113641" y="298192"/>
                    <a:pt x="120191" y="297887"/>
                    <a:pt x="125903" y="297430"/>
                  </a:cubicBezTo>
                  <a:cubicBezTo>
                    <a:pt x="131616" y="296973"/>
                    <a:pt x="137861" y="297278"/>
                    <a:pt x="144640" y="298345"/>
                  </a:cubicBezTo>
                  <a:cubicBezTo>
                    <a:pt x="147712" y="298624"/>
                    <a:pt x="150708" y="298675"/>
                    <a:pt x="153627" y="298497"/>
                  </a:cubicBezTo>
                  <a:cubicBezTo>
                    <a:pt x="156547" y="298319"/>
                    <a:pt x="159238" y="298065"/>
                    <a:pt x="161701" y="297735"/>
                  </a:cubicBezTo>
                  <a:cubicBezTo>
                    <a:pt x="166258" y="296783"/>
                    <a:pt x="169635" y="294878"/>
                    <a:pt x="171831" y="292020"/>
                  </a:cubicBezTo>
                  <a:cubicBezTo>
                    <a:pt x="174027" y="289163"/>
                    <a:pt x="175119" y="285581"/>
                    <a:pt x="175106" y="281276"/>
                  </a:cubicBezTo>
                  <a:cubicBezTo>
                    <a:pt x="176325" y="272030"/>
                    <a:pt x="176934" y="262480"/>
                    <a:pt x="176934" y="252625"/>
                  </a:cubicBezTo>
                  <a:cubicBezTo>
                    <a:pt x="177061" y="243417"/>
                    <a:pt x="176807" y="234095"/>
                    <a:pt x="176172" y="224659"/>
                  </a:cubicBezTo>
                  <a:cubicBezTo>
                    <a:pt x="175537" y="215223"/>
                    <a:pt x="173760" y="206054"/>
                    <a:pt x="170841" y="197151"/>
                  </a:cubicBezTo>
                  <a:cubicBezTo>
                    <a:pt x="169673" y="194967"/>
                    <a:pt x="168810" y="192630"/>
                    <a:pt x="168251" y="190141"/>
                  </a:cubicBezTo>
                  <a:cubicBezTo>
                    <a:pt x="167693" y="187651"/>
                    <a:pt x="167134" y="185315"/>
                    <a:pt x="166575" y="183130"/>
                  </a:cubicBezTo>
                  <a:cubicBezTo>
                    <a:pt x="165687" y="180374"/>
                    <a:pt x="164722" y="177809"/>
                    <a:pt x="163681" y="175434"/>
                  </a:cubicBezTo>
                  <a:cubicBezTo>
                    <a:pt x="162640" y="173059"/>
                    <a:pt x="161371" y="170951"/>
                    <a:pt x="159873" y="169109"/>
                  </a:cubicBezTo>
                  <a:cubicBezTo>
                    <a:pt x="151089" y="158975"/>
                    <a:pt x="141085" y="150898"/>
                    <a:pt x="129864" y="144878"/>
                  </a:cubicBezTo>
                  <a:cubicBezTo>
                    <a:pt x="118642" y="138858"/>
                    <a:pt x="105897" y="135353"/>
                    <a:pt x="91629" y="134362"/>
                  </a:cubicBezTo>
                  <a:cubicBezTo>
                    <a:pt x="89192" y="134248"/>
                    <a:pt x="86754" y="133715"/>
                    <a:pt x="84317" y="132762"/>
                  </a:cubicBezTo>
                  <a:cubicBezTo>
                    <a:pt x="81880" y="131810"/>
                    <a:pt x="79442" y="131124"/>
                    <a:pt x="77005" y="130705"/>
                  </a:cubicBezTo>
                  <a:cubicBezTo>
                    <a:pt x="73971" y="129752"/>
                    <a:pt x="70899" y="128914"/>
                    <a:pt x="67789" y="128190"/>
                  </a:cubicBezTo>
                  <a:cubicBezTo>
                    <a:pt x="64679" y="127466"/>
                    <a:pt x="61455" y="127085"/>
                    <a:pt x="58116" y="127047"/>
                  </a:cubicBezTo>
                  <a:cubicBezTo>
                    <a:pt x="48811" y="127161"/>
                    <a:pt x="41373" y="125409"/>
                    <a:pt x="35800" y="121789"/>
                  </a:cubicBezTo>
                  <a:cubicBezTo>
                    <a:pt x="30227" y="118170"/>
                    <a:pt x="25683" y="111998"/>
                    <a:pt x="22166" y="103273"/>
                  </a:cubicBezTo>
                  <a:cubicBezTo>
                    <a:pt x="18295" y="94078"/>
                    <a:pt x="15984" y="84578"/>
                    <a:pt x="15235" y="74774"/>
                  </a:cubicBezTo>
                  <a:cubicBezTo>
                    <a:pt x="14486" y="64969"/>
                    <a:pt x="14766" y="55165"/>
                    <a:pt x="16073" y="45361"/>
                  </a:cubicBezTo>
                  <a:cubicBezTo>
                    <a:pt x="17203" y="40179"/>
                    <a:pt x="18295" y="34997"/>
                    <a:pt x="19348" y="29816"/>
                  </a:cubicBezTo>
                  <a:cubicBezTo>
                    <a:pt x="20402" y="24634"/>
                    <a:pt x="21951" y="19453"/>
                    <a:pt x="23994" y="14271"/>
                  </a:cubicBezTo>
                  <a:cubicBezTo>
                    <a:pt x="26229" y="6867"/>
                    <a:pt x="29681" y="2320"/>
                    <a:pt x="34353" y="63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EDD23B5-6C62-47CF-B35A-342617537143}"/>
                </a:ext>
              </a:extLst>
            </p:cNvPr>
            <p:cNvSpPr/>
            <p:nvPr/>
          </p:nvSpPr>
          <p:spPr>
            <a:xfrm>
              <a:off x="3076599" y="2530421"/>
              <a:ext cx="189756" cy="402374"/>
            </a:xfrm>
            <a:custGeom>
              <a:avLst/>
              <a:gdLst/>
              <a:ahLst/>
              <a:cxnLst/>
              <a:rect l="l" t="t" r="r" b="b"/>
              <a:pathLst>
                <a:path w="189756" h="402374">
                  <a:moveTo>
                    <a:pt x="15301" y="226"/>
                  </a:moveTo>
                  <a:cubicBezTo>
                    <a:pt x="17116" y="671"/>
                    <a:pt x="18979" y="1772"/>
                    <a:pt x="20890" y="3530"/>
                  </a:cubicBezTo>
                  <a:cubicBezTo>
                    <a:pt x="26641" y="8517"/>
                    <a:pt x="32658" y="11487"/>
                    <a:pt x="38942" y="12438"/>
                  </a:cubicBezTo>
                  <a:cubicBezTo>
                    <a:pt x="45226" y="13390"/>
                    <a:pt x="52005" y="13466"/>
                    <a:pt x="59279" y="12667"/>
                  </a:cubicBezTo>
                  <a:cubicBezTo>
                    <a:pt x="68902" y="12134"/>
                    <a:pt x="77382" y="11981"/>
                    <a:pt x="84720" y="12210"/>
                  </a:cubicBezTo>
                  <a:cubicBezTo>
                    <a:pt x="92058" y="12438"/>
                    <a:pt x="99015" y="12591"/>
                    <a:pt x="105591" y="12667"/>
                  </a:cubicBezTo>
                  <a:cubicBezTo>
                    <a:pt x="120114" y="12667"/>
                    <a:pt x="134332" y="15712"/>
                    <a:pt x="148246" y="21804"/>
                  </a:cubicBezTo>
                  <a:cubicBezTo>
                    <a:pt x="153438" y="24062"/>
                    <a:pt x="157983" y="27463"/>
                    <a:pt x="161880" y="32006"/>
                  </a:cubicBezTo>
                  <a:cubicBezTo>
                    <a:pt x="165777" y="36549"/>
                    <a:pt x="168951" y="41473"/>
                    <a:pt x="171401" y="46778"/>
                  </a:cubicBezTo>
                  <a:cubicBezTo>
                    <a:pt x="174499" y="53783"/>
                    <a:pt x="176987" y="60940"/>
                    <a:pt x="178866" y="68249"/>
                  </a:cubicBezTo>
                  <a:cubicBezTo>
                    <a:pt x="180745" y="75559"/>
                    <a:pt x="181710" y="83021"/>
                    <a:pt x="181760" y="90635"/>
                  </a:cubicBezTo>
                  <a:cubicBezTo>
                    <a:pt x="181824" y="105558"/>
                    <a:pt x="182154" y="120482"/>
                    <a:pt x="182751" y="135406"/>
                  </a:cubicBezTo>
                  <a:cubicBezTo>
                    <a:pt x="183347" y="150329"/>
                    <a:pt x="183830" y="165253"/>
                    <a:pt x="184198" y="180176"/>
                  </a:cubicBezTo>
                  <a:cubicBezTo>
                    <a:pt x="185036" y="198742"/>
                    <a:pt x="186102" y="217346"/>
                    <a:pt x="187397" y="235987"/>
                  </a:cubicBezTo>
                  <a:cubicBezTo>
                    <a:pt x="188691" y="254629"/>
                    <a:pt x="188844" y="273385"/>
                    <a:pt x="187854" y="292255"/>
                  </a:cubicBezTo>
                  <a:cubicBezTo>
                    <a:pt x="187400" y="300212"/>
                    <a:pt x="187565" y="308359"/>
                    <a:pt x="188348" y="316697"/>
                  </a:cubicBezTo>
                  <a:cubicBezTo>
                    <a:pt x="189131" y="325034"/>
                    <a:pt x="189600" y="333333"/>
                    <a:pt x="189756" y="341595"/>
                  </a:cubicBezTo>
                  <a:cubicBezTo>
                    <a:pt x="189731" y="356315"/>
                    <a:pt x="189097" y="370731"/>
                    <a:pt x="187854" y="384842"/>
                  </a:cubicBezTo>
                  <a:cubicBezTo>
                    <a:pt x="187460" y="387241"/>
                    <a:pt x="186572" y="389449"/>
                    <a:pt x="185188" y="391467"/>
                  </a:cubicBezTo>
                  <a:cubicBezTo>
                    <a:pt x="183804" y="393484"/>
                    <a:pt x="182459" y="395540"/>
                    <a:pt x="181151" y="397634"/>
                  </a:cubicBezTo>
                  <a:cubicBezTo>
                    <a:pt x="178815" y="401797"/>
                    <a:pt x="174956" y="403218"/>
                    <a:pt x="169573" y="401898"/>
                  </a:cubicBezTo>
                  <a:cubicBezTo>
                    <a:pt x="167174" y="401225"/>
                    <a:pt x="165422" y="399982"/>
                    <a:pt x="164318" y="398167"/>
                  </a:cubicBezTo>
                  <a:cubicBezTo>
                    <a:pt x="163213" y="396352"/>
                    <a:pt x="162528" y="394347"/>
                    <a:pt x="162261" y="392152"/>
                  </a:cubicBezTo>
                  <a:cubicBezTo>
                    <a:pt x="161982" y="386657"/>
                    <a:pt x="161779" y="381200"/>
                    <a:pt x="161652" y="375782"/>
                  </a:cubicBezTo>
                  <a:cubicBezTo>
                    <a:pt x="161525" y="370363"/>
                    <a:pt x="161321" y="365059"/>
                    <a:pt x="161042" y="359868"/>
                  </a:cubicBezTo>
                  <a:cubicBezTo>
                    <a:pt x="160636" y="354120"/>
                    <a:pt x="160077" y="348409"/>
                    <a:pt x="159366" y="342737"/>
                  </a:cubicBezTo>
                  <a:cubicBezTo>
                    <a:pt x="158656" y="337064"/>
                    <a:pt x="158402" y="331201"/>
                    <a:pt x="158605" y="325148"/>
                  </a:cubicBezTo>
                  <a:cubicBezTo>
                    <a:pt x="159087" y="315110"/>
                    <a:pt x="159036" y="305187"/>
                    <a:pt x="158452" y="295377"/>
                  </a:cubicBezTo>
                  <a:cubicBezTo>
                    <a:pt x="157868" y="285568"/>
                    <a:pt x="157513" y="275796"/>
                    <a:pt x="157386" y="266063"/>
                  </a:cubicBezTo>
                  <a:cubicBezTo>
                    <a:pt x="157665" y="255111"/>
                    <a:pt x="157716" y="244274"/>
                    <a:pt x="157538" y="233551"/>
                  </a:cubicBezTo>
                  <a:cubicBezTo>
                    <a:pt x="157361" y="222828"/>
                    <a:pt x="157107" y="212143"/>
                    <a:pt x="156777" y="201496"/>
                  </a:cubicBezTo>
                  <a:cubicBezTo>
                    <a:pt x="156408" y="194630"/>
                    <a:pt x="155774" y="186432"/>
                    <a:pt x="154872" y="176902"/>
                  </a:cubicBezTo>
                  <a:cubicBezTo>
                    <a:pt x="153971" y="167372"/>
                    <a:pt x="153184" y="159326"/>
                    <a:pt x="152511" y="152766"/>
                  </a:cubicBezTo>
                  <a:cubicBezTo>
                    <a:pt x="151546" y="142245"/>
                    <a:pt x="148144" y="134048"/>
                    <a:pt x="142304" y="128172"/>
                  </a:cubicBezTo>
                  <a:cubicBezTo>
                    <a:pt x="136465" y="122297"/>
                    <a:pt x="128492" y="119733"/>
                    <a:pt x="118387" y="120482"/>
                  </a:cubicBezTo>
                  <a:cubicBezTo>
                    <a:pt x="107825" y="121167"/>
                    <a:pt x="96958" y="121167"/>
                    <a:pt x="85786" y="120482"/>
                  </a:cubicBezTo>
                  <a:cubicBezTo>
                    <a:pt x="74615" y="119797"/>
                    <a:pt x="64357" y="119797"/>
                    <a:pt x="55014" y="120482"/>
                  </a:cubicBezTo>
                  <a:cubicBezTo>
                    <a:pt x="39653" y="121878"/>
                    <a:pt x="27872" y="118934"/>
                    <a:pt x="19671" y="111650"/>
                  </a:cubicBezTo>
                  <a:cubicBezTo>
                    <a:pt x="11470" y="104365"/>
                    <a:pt x="5783" y="93503"/>
                    <a:pt x="2609" y="79061"/>
                  </a:cubicBezTo>
                  <a:cubicBezTo>
                    <a:pt x="425" y="69442"/>
                    <a:pt x="-387" y="61118"/>
                    <a:pt x="171" y="54087"/>
                  </a:cubicBezTo>
                  <a:cubicBezTo>
                    <a:pt x="730" y="47057"/>
                    <a:pt x="1136" y="38732"/>
                    <a:pt x="1390" y="29113"/>
                  </a:cubicBezTo>
                  <a:cubicBezTo>
                    <a:pt x="1390" y="22920"/>
                    <a:pt x="2000" y="17032"/>
                    <a:pt x="3218" y="11448"/>
                  </a:cubicBezTo>
                  <a:cubicBezTo>
                    <a:pt x="4297" y="6131"/>
                    <a:pt x="6557" y="2603"/>
                    <a:pt x="9998" y="864"/>
                  </a:cubicBezTo>
                  <a:cubicBezTo>
                    <a:pt x="11718" y="-5"/>
                    <a:pt x="13485" y="-218"/>
                    <a:pt x="15301" y="22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4E4200B-97E6-4B4D-98B0-75DE8981D14C}"/>
                </a:ext>
              </a:extLst>
            </p:cNvPr>
            <p:cNvSpPr/>
            <p:nvPr/>
          </p:nvSpPr>
          <p:spPr>
            <a:xfrm>
              <a:off x="2721816" y="2533622"/>
              <a:ext cx="237434" cy="402878"/>
            </a:xfrm>
            <a:custGeom>
              <a:avLst/>
              <a:gdLst/>
              <a:ahLst/>
              <a:cxnLst/>
              <a:rect l="l" t="t" r="r" b="b"/>
              <a:pathLst>
                <a:path w="237434" h="402878">
                  <a:moveTo>
                    <a:pt x="162144" y="3"/>
                  </a:moveTo>
                  <a:cubicBezTo>
                    <a:pt x="165379" y="79"/>
                    <a:pt x="168347" y="2213"/>
                    <a:pt x="171049" y="6404"/>
                  </a:cubicBezTo>
                  <a:cubicBezTo>
                    <a:pt x="173853" y="10544"/>
                    <a:pt x="177227" y="15065"/>
                    <a:pt x="181172" y="19967"/>
                  </a:cubicBezTo>
                  <a:cubicBezTo>
                    <a:pt x="185118" y="24870"/>
                    <a:pt x="189253" y="29086"/>
                    <a:pt x="193579" y="32617"/>
                  </a:cubicBezTo>
                  <a:cubicBezTo>
                    <a:pt x="206151" y="42662"/>
                    <a:pt x="216173" y="53051"/>
                    <a:pt x="223645" y="63782"/>
                  </a:cubicBezTo>
                  <a:cubicBezTo>
                    <a:pt x="231117" y="74514"/>
                    <a:pt x="235506" y="85664"/>
                    <a:pt x="236813" y="97234"/>
                  </a:cubicBezTo>
                  <a:cubicBezTo>
                    <a:pt x="237879" y="106457"/>
                    <a:pt x="237574" y="115596"/>
                    <a:pt x="235900" y="124652"/>
                  </a:cubicBezTo>
                  <a:cubicBezTo>
                    <a:pt x="234225" y="133708"/>
                    <a:pt x="232094" y="142210"/>
                    <a:pt x="229506" y="150157"/>
                  </a:cubicBezTo>
                  <a:cubicBezTo>
                    <a:pt x="226626" y="159477"/>
                    <a:pt x="223251" y="164589"/>
                    <a:pt x="219382" y="165493"/>
                  </a:cubicBezTo>
                  <a:cubicBezTo>
                    <a:pt x="215513" y="166398"/>
                    <a:pt x="210160" y="163083"/>
                    <a:pt x="203322" y="155549"/>
                  </a:cubicBezTo>
                  <a:cubicBezTo>
                    <a:pt x="193452" y="144626"/>
                    <a:pt x="187160" y="141106"/>
                    <a:pt x="184445" y="144989"/>
                  </a:cubicBezTo>
                  <a:cubicBezTo>
                    <a:pt x="181731" y="148871"/>
                    <a:pt x="177874" y="154987"/>
                    <a:pt x="172876" y="163336"/>
                  </a:cubicBezTo>
                  <a:cubicBezTo>
                    <a:pt x="167725" y="169659"/>
                    <a:pt x="165087" y="174349"/>
                    <a:pt x="164960" y="177406"/>
                  </a:cubicBezTo>
                  <a:cubicBezTo>
                    <a:pt x="164833" y="180464"/>
                    <a:pt x="167066" y="184095"/>
                    <a:pt x="171658" y="188299"/>
                  </a:cubicBezTo>
                  <a:cubicBezTo>
                    <a:pt x="177126" y="193544"/>
                    <a:pt x="182479" y="198447"/>
                    <a:pt x="187718" y="203006"/>
                  </a:cubicBezTo>
                  <a:cubicBezTo>
                    <a:pt x="192958" y="207565"/>
                    <a:pt x="198159" y="213229"/>
                    <a:pt x="203322" y="219999"/>
                  </a:cubicBezTo>
                  <a:cubicBezTo>
                    <a:pt x="205466" y="223097"/>
                    <a:pt x="207572" y="226196"/>
                    <a:pt x="209639" y="229295"/>
                  </a:cubicBezTo>
                  <a:cubicBezTo>
                    <a:pt x="211707" y="232394"/>
                    <a:pt x="213661" y="235188"/>
                    <a:pt x="215500" y="237677"/>
                  </a:cubicBezTo>
                  <a:cubicBezTo>
                    <a:pt x="222452" y="247088"/>
                    <a:pt x="227577" y="257222"/>
                    <a:pt x="230876" y="268081"/>
                  </a:cubicBezTo>
                  <a:cubicBezTo>
                    <a:pt x="234174" y="278939"/>
                    <a:pt x="235950" y="290750"/>
                    <a:pt x="236204" y="303514"/>
                  </a:cubicBezTo>
                  <a:cubicBezTo>
                    <a:pt x="236178" y="316836"/>
                    <a:pt x="235163" y="330577"/>
                    <a:pt x="233159" y="344738"/>
                  </a:cubicBezTo>
                  <a:cubicBezTo>
                    <a:pt x="231155" y="358898"/>
                    <a:pt x="228313" y="372183"/>
                    <a:pt x="224634" y="384591"/>
                  </a:cubicBezTo>
                  <a:cubicBezTo>
                    <a:pt x="223416" y="388756"/>
                    <a:pt x="222198" y="392007"/>
                    <a:pt x="220981" y="394344"/>
                  </a:cubicBezTo>
                  <a:cubicBezTo>
                    <a:pt x="219446" y="396833"/>
                    <a:pt x="217644" y="398865"/>
                    <a:pt x="215576" y="400440"/>
                  </a:cubicBezTo>
                  <a:cubicBezTo>
                    <a:pt x="213509" y="402015"/>
                    <a:pt x="211251" y="402828"/>
                    <a:pt x="208802" y="402878"/>
                  </a:cubicBezTo>
                  <a:cubicBezTo>
                    <a:pt x="205580" y="402790"/>
                    <a:pt x="203347" y="401748"/>
                    <a:pt x="202104" y="399754"/>
                  </a:cubicBezTo>
                  <a:cubicBezTo>
                    <a:pt x="200861" y="397760"/>
                    <a:pt x="199846" y="395347"/>
                    <a:pt x="199059" y="392515"/>
                  </a:cubicBezTo>
                  <a:cubicBezTo>
                    <a:pt x="198514" y="388820"/>
                    <a:pt x="198083" y="384933"/>
                    <a:pt x="197766" y="380857"/>
                  </a:cubicBezTo>
                  <a:cubicBezTo>
                    <a:pt x="197448" y="376780"/>
                    <a:pt x="196865" y="372741"/>
                    <a:pt x="196015" y="368741"/>
                  </a:cubicBezTo>
                  <a:cubicBezTo>
                    <a:pt x="194632" y="360854"/>
                    <a:pt x="191308" y="352701"/>
                    <a:pt x="186044" y="344281"/>
                  </a:cubicBezTo>
                  <a:cubicBezTo>
                    <a:pt x="180779" y="335861"/>
                    <a:pt x="174563" y="326945"/>
                    <a:pt x="167396" y="317535"/>
                  </a:cubicBezTo>
                  <a:cubicBezTo>
                    <a:pt x="162930" y="312112"/>
                    <a:pt x="156942" y="305127"/>
                    <a:pt x="149432" y="296579"/>
                  </a:cubicBezTo>
                  <a:cubicBezTo>
                    <a:pt x="141922" y="288032"/>
                    <a:pt x="135935" y="281200"/>
                    <a:pt x="131469" y="276082"/>
                  </a:cubicBezTo>
                  <a:cubicBezTo>
                    <a:pt x="131285" y="275728"/>
                    <a:pt x="128676" y="271762"/>
                    <a:pt x="123643" y="264183"/>
                  </a:cubicBezTo>
                  <a:cubicBezTo>
                    <a:pt x="118610" y="256605"/>
                    <a:pt x="112258" y="247536"/>
                    <a:pt x="104587" y="236977"/>
                  </a:cubicBezTo>
                  <a:cubicBezTo>
                    <a:pt x="96915" y="226418"/>
                    <a:pt x="89029" y="216491"/>
                    <a:pt x="80929" y="207197"/>
                  </a:cubicBezTo>
                  <a:cubicBezTo>
                    <a:pt x="76476" y="201939"/>
                    <a:pt x="72746" y="197977"/>
                    <a:pt x="69740" y="195310"/>
                  </a:cubicBezTo>
                  <a:cubicBezTo>
                    <a:pt x="66733" y="192643"/>
                    <a:pt x="63765" y="191728"/>
                    <a:pt x="60834" y="192567"/>
                  </a:cubicBezTo>
                  <a:cubicBezTo>
                    <a:pt x="57054" y="193887"/>
                    <a:pt x="54568" y="195818"/>
                    <a:pt x="53375" y="198358"/>
                  </a:cubicBezTo>
                  <a:cubicBezTo>
                    <a:pt x="52183" y="200898"/>
                    <a:pt x="51219" y="205266"/>
                    <a:pt x="50483" y="211464"/>
                  </a:cubicBezTo>
                  <a:cubicBezTo>
                    <a:pt x="49823" y="219389"/>
                    <a:pt x="52056" y="227923"/>
                    <a:pt x="57181" y="237067"/>
                  </a:cubicBezTo>
                  <a:cubicBezTo>
                    <a:pt x="62306" y="246211"/>
                    <a:pt x="66974" y="254136"/>
                    <a:pt x="71186" y="260842"/>
                  </a:cubicBezTo>
                  <a:cubicBezTo>
                    <a:pt x="74370" y="267027"/>
                    <a:pt x="78201" y="275383"/>
                    <a:pt x="82679" y="285912"/>
                  </a:cubicBezTo>
                  <a:cubicBezTo>
                    <a:pt x="87158" y="296440"/>
                    <a:pt x="91445" y="304949"/>
                    <a:pt x="95543" y="311439"/>
                  </a:cubicBezTo>
                  <a:cubicBezTo>
                    <a:pt x="102799" y="322195"/>
                    <a:pt x="107163" y="333600"/>
                    <a:pt x="108635" y="345652"/>
                  </a:cubicBezTo>
                  <a:cubicBezTo>
                    <a:pt x="110106" y="357705"/>
                    <a:pt x="108990" y="369871"/>
                    <a:pt x="105286" y="382152"/>
                  </a:cubicBezTo>
                  <a:cubicBezTo>
                    <a:pt x="104042" y="387042"/>
                    <a:pt x="101810" y="390826"/>
                    <a:pt x="98588" y="393506"/>
                  </a:cubicBezTo>
                  <a:cubicBezTo>
                    <a:pt x="95365" y="396186"/>
                    <a:pt x="91306" y="397684"/>
                    <a:pt x="86409" y="398002"/>
                  </a:cubicBezTo>
                  <a:cubicBezTo>
                    <a:pt x="76666" y="398510"/>
                    <a:pt x="66924" y="398713"/>
                    <a:pt x="57181" y="398611"/>
                  </a:cubicBezTo>
                  <a:cubicBezTo>
                    <a:pt x="53477" y="398586"/>
                    <a:pt x="47793" y="398637"/>
                    <a:pt x="40131" y="398764"/>
                  </a:cubicBezTo>
                  <a:cubicBezTo>
                    <a:pt x="32469" y="398891"/>
                    <a:pt x="26786" y="399246"/>
                    <a:pt x="23081" y="399831"/>
                  </a:cubicBezTo>
                  <a:cubicBezTo>
                    <a:pt x="20633" y="400199"/>
                    <a:pt x="18223" y="400224"/>
                    <a:pt x="15850" y="399907"/>
                  </a:cubicBezTo>
                  <a:cubicBezTo>
                    <a:pt x="13478" y="399589"/>
                    <a:pt x="11220" y="398548"/>
                    <a:pt x="9076" y="396783"/>
                  </a:cubicBezTo>
                  <a:cubicBezTo>
                    <a:pt x="5778" y="394458"/>
                    <a:pt x="4154" y="392249"/>
                    <a:pt x="4205" y="390153"/>
                  </a:cubicBezTo>
                  <a:cubicBezTo>
                    <a:pt x="4255" y="388058"/>
                    <a:pt x="5676" y="385391"/>
                    <a:pt x="8467" y="382152"/>
                  </a:cubicBezTo>
                  <a:cubicBezTo>
                    <a:pt x="9457" y="380336"/>
                    <a:pt x="10522" y="378482"/>
                    <a:pt x="11664" y="376589"/>
                  </a:cubicBezTo>
                  <a:cubicBezTo>
                    <a:pt x="12806" y="374697"/>
                    <a:pt x="13567" y="372691"/>
                    <a:pt x="13947" y="370570"/>
                  </a:cubicBezTo>
                  <a:cubicBezTo>
                    <a:pt x="14924" y="364804"/>
                    <a:pt x="15863" y="359114"/>
                    <a:pt x="16764" y="353501"/>
                  </a:cubicBezTo>
                  <a:cubicBezTo>
                    <a:pt x="17664" y="347888"/>
                    <a:pt x="18147" y="342198"/>
                    <a:pt x="18210" y="336432"/>
                  </a:cubicBezTo>
                  <a:cubicBezTo>
                    <a:pt x="18210" y="334248"/>
                    <a:pt x="18058" y="329625"/>
                    <a:pt x="17753" y="322564"/>
                  </a:cubicBezTo>
                  <a:cubicBezTo>
                    <a:pt x="17449" y="315503"/>
                    <a:pt x="16992" y="309965"/>
                    <a:pt x="16383" y="305952"/>
                  </a:cubicBezTo>
                  <a:cubicBezTo>
                    <a:pt x="13110" y="288947"/>
                    <a:pt x="10675" y="272970"/>
                    <a:pt x="9076" y="258022"/>
                  </a:cubicBezTo>
                  <a:cubicBezTo>
                    <a:pt x="7478" y="243074"/>
                    <a:pt x="8087" y="230603"/>
                    <a:pt x="10903" y="220608"/>
                  </a:cubicBezTo>
                  <a:cubicBezTo>
                    <a:pt x="12489" y="216074"/>
                    <a:pt x="14950" y="211578"/>
                    <a:pt x="18286" y="207121"/>
                  </a:cubicBezTo>
                  <a:cubicBezTo>
                    <a:pt x="21622" y="202663"/>
                    <a:pt x="25454" y="198015"/>
                    <a:pt x="29779" y="193176"/>
                  </a:cubicBezTo>
                  <a:cubicBezTo>
                    <a:pt x="32545" y="190153"/>
                    <a:pt x="34930" y="187512"/>
                    <a:pt x="36934" y="185251"/>
                  </a:cubicBezTo>
                  <a:cubicBezTo>
                    <a:pt x="38939" y="182991"/>
                    <a:pt x="40410" y="180959"/>
                    <a:pt x="41349" y="179155"/>
                  </a:cubicBezTo>
                  <a:cubicBezTo>
                    <a:pt x="43417" y="176742"/>
                    <a:pt x="44305" y="174254"/>
                    <a:pt x="44013" y="171692"/>
                  </a:cubicBezTo>
                  <a:cubicBezTo>
                    <a:pt x="43721" y="169129"/>
                    <a:pt x="42630" y="166344"/>
                    <a:pt x="40740" y="163336"/>
                  </a:cubicBezTo>
                  <a:cubicBezTo>
                    <a:pt x="36173" y="155527"/>
                    <a:pt x="32520" y="150029"/>
                    <a:pt x="29779" y="146841"/>
                  </a:cubicBezTo>
                  <a:cubicBezTo>
                    <a:pt x="27039" y="143653"/>
                    <a:pt x="23386" y="139309"/>
                    <a:pt x="18819" y="133810"/>
                  </a:cubicBezTo>
                  <a:cubicBezTo>
                    <a:pt x="14671" y="128540"/>
                    <a:pt x="11550" y="122926"/>
                    <a:pt x="9457" y="116970"/>
                  </a:cubicBezTo>
                  <a:cubicBezTo>
                    <a:pt x="7364" y="111014"/>
                    <a:pt x="5613" y="105248"/>
                    <a:pt x="4205" y="99673"/>
                  </a:cubicBezTo>
                  <a:cubicBezTo>
                    <a:pt x="2111" y="92091"/>
                    <a:pt x="817" y="84852"/>
                    <a:pt x="322" y="77956"/>
                  </a:cubicBezTo>
                  <a:cubicBezTo>
                    <a:pt x="-173" y="71059"/>
                    <a:pt x="-96" y="64278"/>
                    <a:pt x="551" y="57610"/>
                  </a:cubicBezTo>
                  <a:cubicBezTo>
                    <a:pt x="374" y="53241"/>
                    <a:pt x="1033" y="48263"/>
                    <a:pt x="2530" y="42675"/>
                  </a:cubicBezTo>
                  <a:cubicBezTo>
                    <a:pt x="4027" y="37087"/>
                    <a:pt x="7427" y="29670"/>
                    <a:pt x="12730" y="20425"/>
                  </a:cubicBezTo>
                  <a:cubicBezTo>
                    <a:pt x="14823" y="16538"/>
                    <a:pt x="17182" y="13490"/>
                    <a:pt x="19808" y="11281"/>
                  </a:cubicBezTo>
                  <a:cubicBezTo>
                    <a:pt x="22434" y="9071"/>
                    <a:pt x="25555" y="7242"/>
                    <a:pt x="29171" y="5794"/>
                  </a:cubicBezTo>
                  <a:cubicBezTo>
                    <a:pt x="32887" y="4156"/>
                    <a:pt x="35957" y="3622"/>
                    <a:pt x="38380" y="4194"/>
                  </a:cubicBezTo>
                  <a:cubicBezTo>
                    <a:pt x="40803" y="4765"/>
                    <a:pt x="42199" y="7128"/>
                    <a:pt x="42567" y="11281"/>
                  </a:cubicBezTo>
                  <a:cubicBezTo>
                    <a:pt x="43353" y="14405"/>
                    <a:pt x="43759" y="17758"/>
                    <a:pt x="43785" y="21339"/>
                  </a:cubicBezTo>
                  <a:cubicBezTo>
                    <a:pt x="43810" y="24920"/>
                    <a:pt x="44216" y="28273"/>
                    <a:pt x="45002" y="31397"/>
                  </a:cubicBezTo>
                  <a:cubicBezTo>
                    <a:pt x="46487" y="36439"/>
                    <a:pt x="49151" y="41748"/>
                    <a:pt x="52995" y="47323"/>
                  </a:cubicBezTo>
                  <a:cubicBezTo>
                    <a:pt x="56838" y="52898"/>
                    <a:pt x="60264" y="57750"/>
                    <a:pt x="63270" y="61877"/>
                  </a:cubicBezTo>
                  <a:cubicBezTo>
                    <a:pt x="69334" y="72939"/>
                    <a:pt x="76844" y="84344"/>
                    <a:pt x="85800" y="96091"/>
                  </a:cubicBezTo>
                  <a:cubicBezTo>
                    <a:pt x="94756" y="107839"/>
                    <a:pt x="103484" y="119396"/>
                    <a:pt x="111984" y="130762"/>
                  </a:cubicBezTo>
                  <a:lnTo>
                    <a:pt x="116855" y="136249"/>
                  </a:lnTo>
                  <a:cubicBezTo>
                    <a:pt x="119621" y="138687"/>
                    <a:pt x="122462" y="141415"/>
                    <a:pt x="125380" y="144433"/>
                  </a:cubicBezTo>
                  <a:cubicBezTo>
                    <a:pt x="128298" y="147450"/>
                    <a:pt x="131139" y="150756"/>
                    <a:pt x="133905" y="154351"/>
                  </a:cubicBezTo>
                  <a:cubicBezTo>
                    <a:pt x="139246" y="161357"/>
                    <a:pt x="143483" y="164939"/>
                    <a:pt x="146616" y="165095"/>
                  </a:cubicBezTo>
                  <a:cubicBezTo>
                    <a:pt x="149750" y="165251"/>
                    <a:pt x="152617" y="163267"/>
                    <a:pt x="155217" y="159143"/>
                  </a:cubicBezTo>
                  <a:cubicBezTo>
                    <a:pt x="161192" y="152314"/>
                    <a:pt x="164770" y="145252"/>
                    <a:pt x="165949" y="137957"/>
                  </a:cubicBezTo>
                  <a:cubicBezTo>
                    <a:pt x="167129" y="130662"/>
                    <a:pt x="164770" y="122778"/>
                    <a:pt x="158871" y="114303"/>
                  </a:cubicBezTo>
                  <a:cubicBezTo>
                    <a:pt x="156473" y="111128"/>
                    <a:pt x="154113" y="108639"/>
                    <a:pt x="151792" y="106835"/>
                  </a:cubicBezTo>
                  <a:cubicBezTo>
                    <a:pt x="149470" y="105032"/>
                    <a:pt x="146959" y="102848"/>
                    <a:pt x="144257" y="100282"/>
                  </a:cubicBezTo>
                  <a:cubicBezTo>
                    <a:pt x="137305" y="93920"/>
                    <a:pt x="132027" y="86985"/>
                    <a:pt x="128425" y="79480"/>
                  </a:cubicBezTo>
                  <a:cubicBezTo>
                    <a:pt x="124822" y="71974"/>
                    <a:pt x="122589" y="63668"/>
                    <a:pt x="121727" y="54562"/>
                  </a:cubicBezTo>
                  <a:cubicBezTo>
                    <a:pt x="121993" y="46040"/>
                    <a:pt x="125418" y="36719"/>
                    <a:pt x="132002" y="26597"/>
                  </a:cubicBezTo>
                  <a:cubicBezTo>
                    <a:pt x="138586" y="16475"/>
                    <a:pt x="144904" y="9134"/>
                    <a:pt x="150955" y="4575"/>
                  </a:cubicBezTo>
                  <a:cubicBezTo>
                    <a:pt x="155179" y="1451"/>
                    <a:pt x="158909" y="-73"/>
                    <a:pt x="162144" y="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98C674D-F8AB-458C-AB9C-EF341FF1261C}"/>
                </a:ext>
              </a:extLst>
            </p:cNvPr>
            <p:cNvSpPr/>
            <p:nvPr/>
          </p:nvSpPr>
          <p:spPr>
            <a:xfrm>
              <a:off x="3468857" y="2726605"/>
              <a:ext cx="38675" cy="38805"/>
            </a:xfrm>
            <a:custGeom>
              <a:avLst/>
              <a:gdLst/>
              <a:ahLst/>
              <a:cxnLst/>
              <a:rect l="l" t="t" r="r" b="b"/>
              <a:pathLst>
                <a:path w="38675" h="38805">
                  <a:moveTo>
                    <a:pt x="20158" y="108"/>
                  </a:moveTo>
                  <a:cubicBezTo>
                    <a:pt x="24692" y="538"/>
                    <a:pt x="28578" y="2408"/>
                    <a:pt x="31817" y="5719"/>
                  </a:cubicBezTo>
                  <a:cubicBezTo>
                    <a:pt x="35512" y="9027"/>
                    <a:pt x="37722" y="12562"/>
                    <a:pt x="38446" y="16324"/>
                  </a:cubicBezTo>
                  <a:cubicBezTo>
                    <a:pt x="39170" y="20086"/>
                    <a:pt x="38179" y="24227"/>
                    <a:pt x="35474" y="28747"/>
                  </a:cubicBezTo>
                  <a:cubicBezTo>
                    <a:pt x="33633" y="31688"/>
                    <a:pt x="31525" y="33834"/>
                    <a:pt x="29150" y="35185"/>
                  </a:cubicBezTo>
                  <a:cubicBezTo>
                    <a:pt x="26775" y="36536"/>
                    <a:pt x="24209" y="37622"/>
                    <a:pt x="21454" y="38442"/>
                  </a:cubicBezTo>
                  <a:cubicBezTo>
                    <a:pt x="19256" y="39064"/>
                    <a:pt x="16793" y="38888"/>
                    <a:pt x="14062" y="37915"/>
                  </a:cubicBezTo>
                  <a:cubicBezTo>
                    <a:pt x="11332" y="36941"/>
                    <a:pt x="8715" y="35097"/>
                    <a:pt x="6214" y="32383"/>
                  </a:cubicBezTo>
                  <a:cubicBezTo>
                    <a:pt x="3788" y="29933"/>
                    <a:pt x="2086" y="27409"/>
                    <a:pt x="1108" y="24808"/>
                  </a:cubicBezTo>
                  <a:cubicBezTo>
                    <a:pt x="130" y="22207"/>
                    <a:pt x="-200" y="19682"/>
                    <a:pt x="118" y="17233"/>
                  </a:cubicBezTo>
                  <a:cubicBezTo>
                    <a:pt x="334" y="14771"/>
                    <a:pt x="968" y="12272"/>
                    <a:pt x="2023" y="9734"/>
                  </a:cubicBezTo>
                  <a:cubicBezTo>
                    <a:pt x="3077" y="7197"/>
                    <a:pt x="5083" y="4848"/>
                    <a:pt x="8042" y="2690"/>
                  </a:cubicBezTo>
                  <a:cubicBezTo>
                    <a:pt x="11586" y="538"/>
                    <a:pt x="15624" y="-322"/>
                    <a:pt x="20158" y="10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D8BCA00-C3FB-46D3-A31C-69E0EAA408E8}"/>
                </a:ext>
              </a:extLst>
            </p:cNvPr>
            <p:cNvSpPr/>
            <p:nvPr/>
          </p:nvSpPr>
          <p:spPr>
            <a:xfrm>
              <a:off x="3208833" y="2980314"/>
              <a:ext cx="82392" cy="82660"/>
            </a:xfrm>
            <a:custGeom>
              <a:avLst/>
              <a:gdLst/>
              <a:ahLst/>
              <a:cxnLst/>
              <a:rect l="l" t="t" r="r" b="b"/>
              <a:pathLst>
                <a:path w="82392" h="82660">
                  <a:moveTo>
                    <a:pt x="43913" y="0"/>
                  </a:moveTo>
                  <a:cubicBezTo>
                    <a:pt x="46251" y="29"/>
                    <a:pt x="48250" y="142"/>
                    <a:pt x="49909" y="341"/>
                  </a:cubicBezTo>
                  <a:cubicBezTo>
                    <a:pt x="51569" y="540"/>
                    <a:pt x="53421" y="654"/>
                    <a:pt x="55466" y="682"/>
                  </a:cubicBezTo>
                  <a:lnTo>
                    <a:pt x="74363" y="75"/>
                  </a:lnTo>
                  <a:cubicBezTo>
                    <a:pt x="78694" y="201"/>
                    <a:pt x="81158" y="1316"/>
                    <a:pt x="81755" y="3417"/>
                  </a:cubicBezTo>
                  <a:cubicBezTo>
                    <a:pt x="82352" y="5519"/>
                    <a:pt x="82530" y="7849"/>
                    <a:pt x="82288" y="10406"/>
                  </a:cubicBezTo>
                  <a:lnTo>
                    <a:pt x="82288" y="18915"/>
                  </a:lnTo>
                  <a:cubicBezTo>
                    <a:pt x="82364" y="21827"/>
                    <a:pt x="81755" y="23599"/>
                    <a:pt x="80459" y="24232"/>
                  </a:cubicBezTo>
                  <a:cubicBezTo>
                    <a:pt x="79164" y="24865"/>
                    <a:pt x="76726" y="25119"/>
                    <a:pt x="73144" y="24992"/>
                  </a:cubicBezTo>
                  <a:lnTo>
                    <a:pt x="53517" y="24992"/>
                  </a:lnTo>
                  <a:cubicBezTo>
                    <a:pt x="51726" y="24941"/>
                    <a:pt x="50583" y="25500"/>
                    <a:pt x="50088" y="26668"/>
                  </a:cubicBezTo>
                  <a:cubicBezTo>
                    <a:pt x="49592" y="27837"/>
                    <a:pt x="49516" y="29920"/>
                    <a:pt x="49859" y="32917"/>
                  </a:cubicBezTo>
                  <a:cubicBezTo>
                    <a:pt x="50189" y="35368"/>
                    <a:pt x="50748" y="37781"/>
                    <a:pt x="51535" y="40156"/>
                  </a:cubicBezTo>
                  <a:cubicBezTo>
                    <a:pt x="52323" y="42531"/>
                    <a:pt x="53186" y="44791"/>
                    <a:pt x="54126" y="46938"/>
                  </a:cubicBezTo>
                  <a:cubicBezTo>
                    <a:pt x="56438" y="52322"/>
                    <a:pt x="58063" y="57098"/>
                    <a:pt x="59003" y="61263"/>
                  </a:cubicBezTo>
                  <a:cubicBezTo>
                    <a:pt x="59943" y="65429"/>
                    <a:pt x="59130" y="69594"/>
                    <a:pt x="56565" y="73760"/>
                  </a:cubicBezTo>
                  <a:cubicBezTo>
                    <a:pt x="54444" y="76706"/>
                    <a:pt x="52285" y="78738"/>
                    <a:pt x="50088" y="79856"/>
                  </a:cubicBezTo>
                  <a:cubicBezTo>
                    <a:pt x="47891" y="80974"/>
                    <a:pt x="45579" y="81786"/>
                    <a:pt x="43153" y="82294"/>
                  </a:cubicBezTo>
                  <a:cubicBezTo>
                    <a:pt x="40677" y="82904"/>
                    <a:pt x="38162" y="82752"/>
                    <a:pt x="35610" y="81837"/>
                  </a:cubicBezTo>
                  <a:cubicBezTo>
                    <a:pt x="33057" y="80923"/>
                    <a:pt x="30695" y="79246"/>
                    <a:pt x="28523" y="76808"/>
                  </a:cubicBezTo>
                  <a:cubicBezTo>
                    <a:pt x="24557" y="71690"/>
                    <a:pt x="23955" y="64705"/>
                    <a:pt x="26719" y="55853"/>
                  </a:cubicBezTo>
                  <a:cubicBezTo>
                    <a:pt x="29483" y="47001"/>
                    <a:pt x="31978" y="39559"/>
                    <a:pt x="34206" y="33526"/>
                  </a:cubicBezTo>
                  <a:cubicBezTo>
                    <a:pt x="35420" y="29399"/>
                    <a:pt x="35722" y="26834"/>
                    <a:pt x="35114" y="25831"/>
                  </a:cubicBezTo>
                  <a:cubicBezTo>
                    <a:pt x="34505" y="24828"/>
                    <a:pt x="32984" y="24548"/>
                    <a:pt x="30548" y="24992"/>
                  </a:cubicBezTo>
                  <a:lnTo>
                    <a:pt x="7993" y="24992"/>
                  </a:lnTo>
                  <a:cubicBezTo>
                    <a:pt x="4196" y="25068"/>
                    <a:pt x="1885" y="24764"/>
                    <a:pt x="1059" y="24080"/>
                  </a:cubicBezTo>
                  <a:cubicBezTo>
                    <a:pt x="234" y="23397"/>
                    <a:pt x="-97" y="21877"/>
                    <a:pt x="68" y="19522"/>
                  </a:cubicBezTo>
                  <a:lnTo>
                    <a:pt x="68" y="10406"/>
                  </a:lnTo>
                  <a:cubicBezTo>
                    <a:pt x="-135" y="6519"/>
                    <a:pt x="119" y="3810"/>
                    <a:pt x="830" y="2278"/>
                  </a:cubicBezTo>
                  <a:cubicBezTo>
                    <a:pt x="1542" y="746"/>
                    <a:pt x="3929" y="11"/>
                    <a:pt x="7993" y="75"/>
                  </a:cubicBezTo>
                  <a:lnTo>
                    <a:pt x="26281" y="682"/>
                  </a:lnTo>
                  <a:cubicBezTo>
                    <a:pt x="29304" y="654"/>
                    <a:pt x="32246" y="540"/>
                    <a:pt x="35108" y="341"/>
                  </a:cubicBezTo>
                  <a:cubicBezTo>
                    <a:pt x="37970" y="142"/>
                    <a:pt x="40905" y="29"/>
                    <a:pt x="4391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E0796FD-3983-4E02-86FD-0C5D3A09C127}"/>
                </a:ext>
              </a:extLst>
            </p:cNvPr>
            <p:cNvSpPr/>
            <p:nvPr/>
          </p:nvSpPr>
          <p:spPr>
            <a:xfrm>
              <a:off x="3466008" y="2980314"/>
              <a:ext cx="82392" cy="82660"/>
            </a:xfrm>
            <a:custGeom>
              <a:avLst/>
              <a:gdLst/>
              <a:ahLst/>
              <a:cxnLst/>
              <a:rect l="l" t="t" r="r" b="b"/>
              <a:pathLst>
                <a:path w="82392" h="82660">
                  <a:moveTo>
                    <a:pt x="43913" y="0"/>
                  </a:moveTo>
                  <a:cubicBezTo>
                    <a:pt x="46251" y="29"/>
                    <a:pt x="48250" y="142"/>
                    <a:pt x="49909" y="341"/>
                  </a:cubicBezTo>
                  <a:cubicBezTo>
                    <a:pt x="51569" y="540"/>
                    <a:pt x="53421" y="654"/>
                    <a:pt x="55466" y="682"/>
                  </a:cubicBezTo>
                  <a:lnTo>
                    <a:pt x="74363" y="75"/>
                  </a:lnTo>
                  <a:cubicBezTo>
                    <a:pt x="78694" y="201"/>
                    <a:pt x="81158" y="1316"/>
                    <a:pt x="81755" y="3417"/>
                  </a:cubicBezTo>
                  <a:cubicBezTo>
                    <a:pt x="82352" y="5519"/>
                    <a:pt x="82530" y="7849"/>
                    <a:pt x="82288" y="10406"/>
                  </a:cubicBezTo>
                  <a:lnTo>
                    <a:pt x="82288" y="18915"/>
                  </a:lnTo>
                  <a:cubicBezTo>
                    <a:pt x="82364" y="21827"/>
                    <a:pt x="81755" y="23599"/>
                    <a:pt x="80459" y="24232"/>
                  </a:cubicBezTo>
                  <a:cubicBezTo>
                    <a:pt x="79164" y="24865"/>
                    <a:pt x="76726" y="25119"/>
                    <a:pt x="73144" y="24992"/>
                  </a:cubicBezTo>
                  <a:lnTo>
                    <a:pt x="53517" y="24992"/>
                  </a:lnTo>
                  <a:cubicBezTo>
                    <a:pt x="51726" y="24941"/>
                    <a:pt x="50583" y="25500"/>
                    <a:pt x="50088" y="26668"/>
                  </a:cubicBezTo>
                  <a:cubicBezTo>
                    <a:pt x="49592" y="27837"/>
                    <a:pt x="49516" y="29920"/>
                    <a:pt x="49859" y="32917"/>
                  </a:cubicBezTo>
                  <a:cubicBezTo>
                    <a:pt x="50189" y="35368"/>
                    <a:pt x="50748" y="37781"/>
                    <a:pt x="51535" y="40156"/>
                  </a:cubicBezTo>
                  <a:cubicBezTo>
                    <a:pt x="52323" y="42531"/>
                    <a:pt x="53186" y="44791"/>
                    <a:pt x="54126" y="46938"/>
                  </a:cubicBezTo>
                  <a:cubicBezTo>
                    <a:pt x="56438" y="52322"/>
                    <a:pt x="58063" y="57098"/>
                    <a:pt x="59003" y="61263"/>
                  </a:cubicBezTo>
                  <a:cubicBezTo>
                    <a:pt x="59943" y="65429"/>
                    <a:pt x="59130" y="69594"/>
                    <a:pt x="56565" y="73760"/>
                  </a:cubicBezTo>
                  <a:cubicBezTo>
                    <a:pt x="54444" y="76706"/>
                    <a:pt x="52285" y="78738"/>
                    <a:pt x="50088" y="79856"/>
                  </a:cubicBezTo>
                  <a:cubicBezTo>
                    <a:pt x="47891" y="80974"/>
                    <a:pt x="45579" y="81786"/>
                    <a:pt x="43153" y="82294"/>
                  </a:cubicBezTo>
                  <a:cubicBezTo>
                    <a:pt x="40677" y="82904"/>
                    <a:pt x="38162" y="82752"/>
                    <a:pt x="35610" y="81837"/>
                  </a:cubicBezTo>
                  <a:cubicBezTo>
                    <a:pt x="33057" y="80923"/>
                    <a:pt x="30695" y="79246"/>
                    <a:pt x="28523" y="76808"/>
                  </a:cubicBezTo>
                  <a:cubicBezTo>
                    <a:pt x="24557" y="71690"/>
                    <a:pt x="23955" y="64705"/>
                    <a:pt x="26719" y="55853"/>
                  </a:cubicBezTo>
                  <a:cubicBezTo>
                    <a:pt x="29483" y="47001"/>
                    <a:pt x="31978" y="39559"/>
                    <a:pt x="34206" y="33526"/>
                  </a:cubicBezTo>
                  <a:cubicBezTo>
                    <a:pt x="35420" y="29399"/>
                    <a:pt x="35722" y="26834"/>
                    <a:pt x="35114" y="25831"/>
                  </a:cubicBezTo>
                  <a:cubicBezTo>
                    <a:pt x="34505" y="24828"/>
                    <a:pt x="32984" y="24548"/>
                    <a:pt x="30548" y="24992"/>
                  </a:cubicBezTo>
                  <a:lnTo>
                    <a:pt x="7993" y="24992"/>
                  </a:lnTo>
                  <a:cubicBezTo>
                    <a:pt x="4196" y="25068"/>
                    <a:pt x="1884" y="24764"/>
                    <a:pt x="1059" y="24080"/>
                  </a:cubicBezTo>
                  <a:cubicBezTo>
                    <a:pt x="234" y="23397"/>
                    <a:pt x="-97" y="21877"/>
                    <a:pt x="68" y="19522"/>
                  </a:cubicBezTo>
                  <a:lnTo>
                    <a:pt x="68" y="10406"/>
                  </a:lnTo>
                  <a:cubicBezTo>
                    <a:pt x="-135" y="6519"/>
                    <a:pt x="119" y="3810"/>
                    <a:pt x="830" y="2278"/>
                  </a:cubicBezTo>
                  <a:cubicBezTo>
                    <a:pt x="1542" y="746"/>
                    <a:pt x="3929" y="11"/>
                    <a:pt x="7993" y="75"/>
                  </a:cubicBezTo>
                  <a:lnTo>
                    <a:pt x="26281" y="682"/>
                  </a:lnTo>
                  <a:cubicBezTo>
                    <a:pt x="29304" y="654"/>
                    <a:pt x="32246" y="540"/>
                    <a:pt x="35108" y="341"/>
                  </a:cubicBezTo>
                  <a:cubicBezTo>
                    <a:pt x="37970" y="142"/>
                    <a:pt x="40905" y="29"/>
                    <a:pt x="4391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1C7DFC7-9646-4E5E-ABD3-38A70085167D}"/>
              </a:ext>
            </a:extLst>
          </p:cNvPr>
          <p:cNvGrpSpPr/>
          <p:nvPr/>
        </p:nvGrpSpPr>
        <p:grpSpPr>
          <a:xfrm>
            <a:off x="5133750" y="2706665"/>
            <a:ext cx="1154357" cy="447816"/>
            <a:chOff x="6845000" y="2465886"/>
            <a:chExt cx="1539142" cy="597088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47E6EB9-121A-482C-AE6A-A31CFD2F8900}"/>
                </a:ext>
              </a:extLst>
            </p:cNvPr>
            <p:cNvSpPr/>
            <p:nvPr/>
          </p:nvSpPr>
          <p:spPr>
            <a:xfrm>
              <a:off x="7852244" y="2465886"/>
              <a:ext cx="39076" cy="38339"/>
            </a:xfrm>
            <a:custGeom>
              <a:avLst/>
              <a:gdLst/>
              <a:ahLst/>
              <a:cxnLst/>
              <a:rect l="l" t="t" r="r" b="b"/>
              <a:pathLst>
                <a:path w="39076" h="38339">
                  <a:moveTo>
                    <a:pt x="19588" y="0"/>
                  </a:moveTo>
                  <a:cubicBezTo>
                    <a:pt x="23263" y="0"/>
                    <a:pt x="26407" y="457"/>
                    <a:pt x="29018" y="1369"/>
                  </a:cubicBezTo>
                  <a:cubicBezTo>
                    <a:pt x="31629" y="2282"/>
                    <a:pt x="33555" y="3651"/>
                    <a:pt x="34797" y="5476"/>
                  </a:cubicBezTo>
                  <a:cubicBezTo>
                    <a:pt x="36395" y="8112"/>
                    <a:pt x="37612" y="10748"/>
                    <a:pt x="38449" y="13385"/>
                  </a:cubicBezTo>
                  <a:cubicBezTo>
                    <a:pt x="39286" y="16021"/>
                    <a:pt x="39286" y="19266"/>
                    <a:pt x="38448" y="23119"/>
                  </a:cubicBezTo>
                  <a:cubicBezTo>
                    <a:pt x="36914" y="29076"/>
                    <a:pt x="34506" y="33132"/>
                    <a:pt x="31223" y="35287"/>
                  </a:cubicBezTo>
                  <a:cubicBezTo>
                    <a:pt x="27940" y="37442"/>
                    <a:pt x="23859" y="38456"/>
                    <a:pt x="18979" y="38329"/>
                  </a:cubicBezTo>
                  <a:cubicBezTo>
                    <a:pt x="14239" y="38164"/>
                    <a:pt x="10031" y="36516"/>
                    <a:pt x="6355" y="33386"/>
                  </a:cubicBezTo>
                  <a:cubicBezTo>
                    <a:pt x="2679" y="30255"/>
                    <a:pt x="601" y="26630"/>
                    <a:pt x="119" y="22511"/>
                  </a:cubicBezTo>
                  <a:cubicBezTo>
                    <a:pt x="-440" y="15185"/>
                    <a:pt x="980" y="9608"/>
                    <a:pt x="4377" y="5780"/>
                  </a:cubicBezTo>
                  <a:cubicBezTo>
                    <a:pt x="7774" y="1952"/>
                    <a:pt x="12844" y="26"/>
                    <a:pt x="19588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C5A525E-E404-4810-A9AE-2F01AD8C1620}"/>
                </a:ext>
              </a:extLst>
            </p:cNvPr>
            <p:cNvSpPr/>
            <p:nvPr/>
          </p:nvSpPr>
          <p:spPr>
            <a:xfrm>
              <a:off x="7759506" y="2527516"/>
              <a:ext cx="293907" cy="404308"/>
            </a:xfrm>
            <a:custGeom>
              <a:avLst/>
              <a:gdLst/>
              <a:ahLst/>
              <a:cxnLst/>
              <a:rect l="l" t="t" r="r" b="b"/>
              <a:pathLst>
                <a:path w="293907" h="404308">
                  <a:moveTo>
                    <a:pt x="11990" y="92"/>
                  </a:moveTo>
                  <a:cubicBezTo>
                    <a:pt x="14555" y="-390"/>
                    <a:pt x="17502" y="1032"/>
                    <a:pt x="20829" y="4359"/>
                  </a:cubicBezTo>
                  <a:cubicBezTo>
                    <a:pt x="23903" y="7534"/>
                    <a:pt x="27205" y="10786"/>
                    <a:pt x="30735" y="14113"/>
                  </a:cubicBezTo>
                  <a:cubicBezTo>
                    <a:pt x="34266" y="17440"/>
                    <a:pt x="37873" y="20082"/>
                    <a:pt x="41556" y="22038"/>
                  </a:cubicBezTo>
                  <a:cubicBezTo>
                    <a:pt x="49138" y="25784"/>
                    <a:pt x="57596" y="30636"/>
                    <a:pt x="66930" y="36592"/>
                  </a:cubicBezTo>
                  <a:cubicBezTo>
                    <a:pt x="76265" y="42548"/>
                    <a:pt x="83047" y="49076"/>
                    <a:pt x="87276" y="56175"/>
                  </a:cubicBezTo>
                  <a:cubicBezTo>
                    <a:pt x="90743" y="62894"/>
                    <a:pt x="93257" y="69879"/>
                    <a:pt x="94819" y="77130"/>
                  </a:cubicBezTo>
                  <a:cubicBezTo>
                    <a:pt x="96382" y="84382"/>
                    <a:pt x="96305" y="91824"/>
                    <a:pt x="94591" y="99457"/>
                  </a:cubicBezTo>
                  <a:cubicBezTo>
                    <a:pt x="93715" y="102238"/>
                    <a:pt x="93029" y="105210"/>
                    <a:pt x="92533" y="108372"/>
                  </a:cubicBezTo>
                  <a:cubicBezTo>
                    <a:pt x="92038" y="111535"/>
                    <a:pt x="91505" y="114659"/>
                    <a:pt x="90933" y="117745"/>
                  </a:cubicBezTo>
                  <a:lnTo>
                    <a:pt x="89104" y="127499"/>
                  </a:lnTo>
                  <a:cubicBezTo>
                    <a:pt x="86819" y="135614"/>
                    <a:pt x="84532" y="140415"/>
                    <a:pt x="82246" y="141900"/>
                  </a:cubicBezTo>
                  <a:cubicBezTo>
                    <a:pt x="79961" y="143386"/>
                    <a:pt x="74931" y="142243"/>
                    <a:pt x="67159" y="138471"/>
                  </a:cubicBezTo>
                  <a:cubicBezTo>
                    <a:pt x="60377" y="135703"/>
                    <a:pt x="54738" y="135296"/>
                    <a:pt x="50242" y="137252"/>
                  </a:cubicBezTo>
                  <a:cubicBezTo>
                    <a:pt x="45747" y="139208"/>
                    <a:pt x="42851" y="143678"/>
                    <a:pt x="41556" y="150663"/>
                  </a:cubicBezTo>
                  <a:cubicBezTo>
                    <a:pt x="40933" y="155909"/>
                    <a:pt x="40501" y="161420"/>
                    <a:pt x="40260" y="167199"/>
                  </a:cubicBezTo>
                  <a:cubicBezTo>
                    <a:pt x="40019" y="172977"/>
                    <a:pt x="40044" y="178642"/>
                    <a:pt x="40336" y="184191"/>
                  </a:cubicBezTo>
                  <a:cubicBezTo>
                    <a:pt x="42127" y="201266"/>
                    <a:pt x="44794" y="218309"/>
                    <a:pt x="48338" y="235319"/>
                  </a:cubicBezTo>
                  <a:cubicBezTo>
                    <a:pt x="51881" y="252329"/>
                    <a:pt x="56529" y="268941"/>
                    <a:pt x="62282" y="285156"/>
                  </a:cubicBezTo>
                  <a:cubicBezTo>
                    <a:pt x="62841" y="286096"/>
                    <a:pt x="63247" y="287112"/>
                    <a:pt x="63501" y="288204"/>
                  </a:cubicBezTo>
                  <a:cubicBezTo>
                    <a:pt x="63755" y="289297"/>
                    <a:pt x="64162" y="290313"/>
                    <a:pt x="64721" y="291252"/>
                  </a:cubicBezTo>
                  <a:cubicBezTo>
                    <a:pt x="65381" y="291938"/>
                    <a:pt x="66194" y="292700"/>
                    <a:pt x="67159" y="293538"/>
                  </a:cubicBezTo>
                  <a:cubicBezTo>
                    <a:pt x="68124" y="294377"/>
                    <a:pt x="68937" y="294834"/>
                    <a:pt x="69597" y="294910"/>
                  </a:cubicBezTo>
                  <a:cubicBezTo>
                    <a:pt x="70855" y="294897"/>
                    <a:pt x="71998" y="294618"/>
                    <a:pt x="73026" y="294072"/>
                  </a:cubicBezTo>
                  <a:cubicBezTo>
                    <a:pt x="74055" y="293526"/>
                    <a:pt x="74741" y="292789"/>
                    <a:pt x="75084" y="291862"/>
                  </a:cubicBezTo>
                  <a:cubicBezTo>
                    <a:pt x="83008" y="271127"/>
                    <a:pt x="90324" y="250418"/>
                    <a:pt x="97029" y="229734"/>
                  </a:cubicBezTo>
                  <a:cubicBezTo>
                    <a:pt x="97918" y="227310"/>
                    <a:pt x="98731" y="224886"/>
                    <a:pt x="99468" y="222462"/>
                  </a:cubicBezTo>
                  <a:cubicBezTo>
                    <a:pt x="100204" y="220038"/>
                    <a:pt x="101017" y="217614"/>
                    <a:pt x="101906" y="215190"/>
                  </a:cubicBezTo>
                  <a:cubicBezTo>
                    <a:pt x="102262" y="213902"/>
                    <a:pt x="102770" y="212387"/>
                    <a:pt x="103431" y="210645"/>
                  </a:cubicBezTo>
                  <a:cubicBezTo>
                    <a:pt x="104092" y="208903"/>
                    <a:pt x="104601" y="207388"/>
                    <a:pt x="104957" y="206100"/>
                  </a:cubicBezTo>
                  <a:cubicBezTo>
                    <a:pt x="107855" y="196136"/>
                    <a:pt x="110449" y="186545"/>
                    <a:pt x="112737" y="177329"/>
                  </a:cubicBezTo>
                  <a:cubicBezTo>
                    <a:pt x="115026" y="168112"/>
                    <a:pt x="117925" y="158818"/>
                    <a:pt x="121433" y="149444"/>
                  </a:cubicBezTo>
                  <a:cubicBezTo>
                    <a:pt x="122298" y="147336"/>
                    <a:pt x="123010" y="145304"/>
                    <a:pt x="123569" y="143348"/>
                  </a:cubicBezTo>
                  <a:cubicBezTo>
                    <a:pt x="124129" y="141392"/>
                    <a:pt x="124841" y="139360"/>
                    <a:pt x="125705" y="137252"/>
                  </a:cubicBezTo>
                  <a:cubicBezTo>
                    <a:pt x="127155" y="133912"/>
                    <a:pt x="127460" y="130686"/>
                    <a:pt x="126621" y="127575"/>
                  </a:cubicBezTo>
                  <a:cubicBezTo>
                    <a:pt x="125781" y="124463"/>
                    <a:pt x="124256" y="121390"/>
                    <a:pt x="122044" y="118355"/>
                  </a:cubicBezTo>
                  <a:cubicBezTo>
                    <a:pt x="114479" y="108855"/>
                    <a:pt x="109165" y="98746"/>
                    <a:pt x="106101" y="88027"/>
                  </a:cubicBezTo>
                  <a:cubicBezTo>
                    <a:pt x="103038" y="77308"/>
                    <a:pt x="101842" y="66285"/>
                    <a:pt x="102516" y="54956"/>
                  </a:cubicBezTo>
                  <a:cubicBezTo>
                    <a:pt x="102808" y="53420"/>
                    <a:pt x="103139" y="51921"/>
                    <a:pt x="103507" y="50460"/>
                  </a:cubicBezTo>
                  <a:cubicBezTo>
                    <a:pt x="103876" y="49000"/>
                    <a:pt x="104359" y="47654"/>
                    <a:pt x="104957" y="46422"/>
                  </a:cubicBezTo>
                  <a:cubicBezTo>
                    <a:pt x="107385" y="40986"/>
                    <a:pt x="109851" y="35703"/>
                    <a:pt x="112356" y="30572"/>
                  </a:cubicBezTo>
                  <a:cubicBezTo>
                    <a:pt x="114861" y="25441"/>
                    <a:pt x="117480" y="20158"/>
                    <a:pt x="120213" y="14723"/>
                  </a:cubicBezTo>
                  <a:cubicBezTo>
                    <a:pt x="120607" y="13211"/>
                    <a:pt x="121497" y="11814"/>
                    <a:pt x="122883" y="10532"/>
                  </a:cubicBezTo>
                  <a:cubicBezTo>
                    <a:pt x="124269" y="9249"/>
                    <a:pt x="125616" y="8004"/>
                    <a:pt x="126926" y="6798"/>
                  </a:cubicBezTo>
                  <a:cubicBezTo>
                    <a:pt x="131935" y="2505"/>
                    <a:pt x="135952" y="727"/>
                    <a:pt x="138978" y="1464"/>
                  </a:cubicBezTo>
                  <a:cubicBezTo>
                    <a:pt x="142004" y="2200"/>
                    <a:pt x="145106" y="5604"/>
                    <a:pt x="148285" y="11675"/>
                  </a:cubicBezTo>
                  <a:cubicBezTo>
                    <a:pt x="151959" y="17428"/>
                    <a:pt x="155747" y="22990"/>
                    <a:pt x="159650" y="28362"/>
                  </a:cubicBezTo>
                  <a:cubicBezTo>
                    <a:pt x="163554" y="33735"/>
                    <a:pt x="167495" y="39145"/>
                    <a:pt x="171474" y="44593"/>
                  </a:cubicBezTo>
                  <a:cubicBezTo>
                    <a:pt x="172097" y="45825"/>
                    <a:pt x="172834" y="47019"/>
                    <a:pt x="173686" y="48174"/>
                  </a:cubicBezTo>
                  <a:cubicBezTo>
                    <a:pt x="174538" y="49330"/>
                    <a:pt x="175428" y="50372"/>
                    <a:pt x="176356" y="51299"/>
                  </a:cubicBezTo>
                  <a:cubicBezTo>
                    <a:pt x="182192" y="57255"/>
                    <a:pt x="186082" y="64088"/>
                    <a:pt x="188027" y="71796"/>
                  </a:cubicBezTo>
                  <a:cubicBezTo>
                    <a:pt x="189972" y="79505"/>
                    <a:pt x="191574" y="87100"/>
                    <a:pt x="192832" y="94580"/>
                  </a:cubicBezTo>
                  <a:cubicBezTo>
                    <a:pt x="193656" y="100829"/>
                    <a:pt x="192955" y="106467"/>
                    <a:pt x="190727" y="111497"/>
                  </a:cubicBezTo>
                  <a:cubicBezTo>
                    <a:pt x="188500" y="116526"/>
                    <a:pt x="186761" y="121860"/>
                    <a:pt x="185510" y="127499"/>
                  </a:cubicBezTo>
                  <a:cubicBezTo>
                    <a:pt x="185116" y="129327"/>
                    <a:pt x="184378" y="131156"/>
                    <a:pt x="183298" y="132985"/>
                  </a:cubicBezTo>
                  <a:cubicBezTo>
                    <a:pt x="182217" y="134814"/>
                    <a:pt x="181327" y="136643"/>
                    <a:pt x="180628" y="138471"/>
                  </a:cubicBezTo>
                  <a:cubicBezTo>
                    <a:pt x="177462" y="149444"/>
                    <a:pt x="173267" y="155388"/>
                    <a:pt x="168041" y="156302"/>
                  </a:cubicBezTo>
                  <a:cubicBezTo>
                    <a:pt x="162816" y="157217"/>
                    <a:pt x="155417" y="153102"/>
                    <a:pt x="145843" y="143958"/>
                  </a:cubicBezTo>
                  <a:cubicBezTo>
                    <a:pt x="144280" y="142815"/>
                    <a:pt x="142830" y="143729"/>
                    <a:pt x="141495" y="146701"/>
                  </a:cubicBezTo>
                  <a:cubicBezTo>
                    <a:pt x="140160" y="149673"/>
                    <a:pt x="139169" y="152416"/>
                    <a:pt x="138520" y="154931"/>
                  </a:cubicBezTo>
                  <a:cubicBezTo>
                    <a:pt x="135876" y="162589"/>
                    <a:pt x="133537" y="170133"/>
                    <a:pt x="131503" y="177562"/>
                  </a:cubicBezTo>
                  <a:cubicBezTo>
                    <a:pt x="129468" y="184992"/>
                    <a:pt x="127129" y="192078"/>
                    <a:pt x="124485" y="198822"/>
                  </a:cubicBezTo>
                  <a:cubicBezTo>
                    <a:pt x="123302" y="202057"/>
                    <a:pt x="122158" y="205897"/>
                    <a:pt x="121052" y="210341"/>
                  </a:cubicBezTo>
                  <a:cubicBezTo>
                    <a:pt x="119946" y="214786"/>
                    <a:pt x="118649" y="218624"/>
                    <a:pt x="117162" y="221856"/>
                  </a:cubicBezTo>
                  <a:cubicBezTo>
                    <a:pt x="112203" y="231270"/>
                    <a:pt x="108542" y="240970"/>
                    <a:pt x="106178" y="250955"/>
                  </a:cubicBezTo>
                  <a:cubicBezTo>
                    <a:pt x="103813" y="260940"/>
                    <a:pt x="101374" y="271121"/>
                    <a:pt x="98858" y="281499"/>
                  </a:cubicBezTo>
                  <a:cubicBezTo>
                    <a:pt x="97258" y="287442"/>
                    <a:pt x="97411" y="291557"/>
                    <a:pt x="99316" y="293843"/>
                  </a:cubicBezTo>
                  <a:cubicBezTo>
                    <a:pt x="101223" y="296129"/>
                    <a:pt x="105340" y="297501"/>
                    <a:pt x="111669" y="297958"/>
                  </a:cubicBezTo>
                  <a:cubicBezTo>
                    <a:pt x="122400" y="298720"/>
                    <a:pt x="132977" y="298568"/>
                    <a:pt x="143402" y="297501"/>
                  </a:cubicBezTo>
                  <a:cubicBezTo>
                    <a:pt x="153828" y="296434"/>
                    <a:pt x="163795" y="293538"/>
                    <a:pt x="173305" y="288814"/>
                  </a:cubicBezTo>
                  <a:cubicBezTo>
                    <a:pt x="176420" y="286960"/>
                    <a:pt x="179496" y="284725"/>
                    <a:pt x="182535" y="282108"/>
                  </a:cubicBezTo>
                  <a:cubicBezTo>
                    <a:pt x="185573" y="279492"/>
                    <a:pt x="188192" y="276647"/>
                    <a:pt x="190392" y="273574"/>
                  </a:cubicBezTo>
                  <a:cubicBezTo>
                    <a:pt x="193910" y="268075"/>
                    <a:pt x="197244" y="262462"/>
                    <a:pt x="200392" y="256734"/>
                  </a:cubicBezTo>
                  <a:cubicBezTo>
                    <a:pt x="203540" y="251006"/>
                    <a:pt x="206627" y="245240"/>
                    <a:pt x="209654" y="239436"/>
                  </a:cubicBezTo>
                  <a:cubicBezTo>
                    <a:pt x="213972" y="232692"/>
                    <a:pt x="217376" y="225720"/>
                    <a:pt x="219865" y="218522"/>
                  </a:cubicBezTo>
                  <a:cubicBezTo>
                    <a:pt x="222354" y="211324"/>
                    <a:pt x="225453" y="204351"/>
                    <a:pt x="229162" y="197603"/>
                  </a:cubicBezTo>
                  <a:cubicBezTo>
                    <a:pt x="230101" y="196066"/>
                    <a:pt x="231117" y="194415"/>
                    <a:pt x="232210" y="192650"/>
                  </a:cubicBezTo>
                  <a:cubicBezTo>
                    <a:pt x="233302" y="190884"/>
                    <a:pt x="234318" y="189081"/>
                    <a:pt x="235258" y="187239"/>
                  </a:cubicBezTo>
                  <a:cubicBezTo>
                    <a:pt x="237086" y="182693"/>
                    <a:pt x="238763" y="178222"/>
                    <a:pt x="240287" y="173828"/>
                  </a:cubicBezTo>
                  <a:cubicBezTo>
                    <a:pt x="241811" y="169434"/>
                    <a:pt x="243182" y="164964"/>
                    <a:pt x="244402" y="160417"/>
                  </a:cubicBezTo>
                  <a:cubicBezTo>
                    <a:pt x="244833" y="158995"/>
                    <a:pt x="245341" y="157115"/>
                    <a:pt x="245926" y="154778"/>
                  </a:cubicBezTo>
                  <a:cubicBezTo>
                    <a:pt x="246510" y="152441"/>
                    <a:pt x="246408" y="149038"/>
                    <a:pt x="245621" y="144567"/>
                  </a:cubicBezTo>
                  <a:cubicBezTo>
                    <a:pt x="244148" y="139056"/>
                    <a:pt x="241608" y="134992"/>
                    <a:pt x="238001" y="132375"/>
                  </a:cubicBezTo>
                  <a:cubicBezTo>
                    <a:pt x="234394" y="129759"/>
                    <a:pt x="231244" y="126914"/>
                    <a:pt x="228552" y="123841"/>
                  </a:cubicBezTo>
                  <a:cubicBezTo>
                    <a:pt x="223294" y="117047"/>
                    <a:pt x="218265" y="110824"/>
                    <a:pt x="213464" y="105172"/>
                  </a:cubicBezTo>
                  <a:cubicBezTo>
                    <a:pt x="208664" y="99521"/>
                    <a:pt x="204549" y="93145"/>
                    <a:pt x="201120" y="86046"/>
                  </a:cubicBezTo>
                  <a:cubicBezTo>
                    <a:pt x="196732" y="75073"/>
                    <a:pt x="196610" y="63491"/>
                    <a:pt x="200755" y="51299"/>
                  </a:cubicBezTo>
                  <a:cubicBezTo>
                    <a:pt x="204900" y="39107"/>
                    <a:pt x="211118" y="26305"/>
                    <a:pt x="219408" y="12894"/>
                  </a:cubicBezTo>
                  <a:cubicBezTo>
                    <a:pt x="220386" y="11052"/>
                    <a:pt x="221783" y="9401"/>
                    <a:pt x="223599" y="7941"/>
                  </a:cubicBezTo>
                  <a:cubicBezTo>
                    <a:pt x="225415" y="6480"/>
                    <a:pt x="227269" y="5287"/>
                    <a:pt x="229162" y="4359"/>
                  </a:cubicBezTo>
                  <a:cubicBezTo>
                    <a:pt x="233048" y="2213"/>
                    <a:pt x="236248" y="1476"/>
                    <a:pt x="238763" y="2150"/>
                  </a:cubicBezTo>
                  <a:cubicBezTo>
                    <a:pt x="241277" y="2823"/>
                    <a:pt x="243563" y="4982"/>
                    <a:pt x="245621" y="8627"/>
                  </a:cubicBezTo>
                  <a:cubicBezTo>
                    <a:pt x="248478" y="13707"/>
                    <a:pt x="251907" y="18177"/>
                    <a:pt x="255908" y="22038"/>
                  </a:cubicBezTo>
                  <a:cubicBezTo>
                    <a:pt x="259908" y="25899"/>
                    <a:pt x="263794" y="29759"/>
                    <a:pt x="267566" y="33620"/>
                  </a:cubicBezTo>
                  <a:cubicBezTo>
                    <a:pt x="272494" y="38205"/>
                    <a:pt x="276964" y="43056"/>
                    <a:pt x="280978" y="48174"/>
                  </a:cubicBezTo>
                  <a:cubicBezTo>
                    <a:pt x="284991" y="53293"/>
                    <a:pt x="288242" y="58601"/>
                    <a:pt x="290731" y="64100"/>
                  </a:cubicBezTo>
                  <a:cubicBezTo>
                    <a:pt x="292725" y="68469"/>
                    <a:pt x="293767" y="73295"/>
                    <a:pt x="293855" y="78578"/>
                  </a:cubicBezTo>
                  <a:cubicBezTo>
                    <a:pt x="293944" y="83861"/>
                    <a:pt x="293919" y="88992"/>
                    <a:pt x="293779" y="93971"/>
                  </a:cubicBezTo>
                  <a:cubicBezTo>
                    <a:pt x="294021" y="101565"/>
                    <a:pt x="292776" y="108626"/>
                    <a:pt x="290045" y="115154"/>
                  </a:cubicBezTo>
                  <a:cubicBezTo>
                    <a:pt x="287315" y="121682"/>
                    <a:pt x="283480" y="127829"/>
                    <a:pt x="278539" y="133595"/>
                  </a:cubicBezTo>
                  <a:cubicBezTo>
                    <a:pt x="274209" y="138408"/>
                    <a:pt x="270678" y="143564"/>
                    <a:pt x="267947" y="149063"/>
                  </a:cubicBezTo>
                  <a:cubicBezTo>
                    <a:pt x="265217" y="154562"/>
                    <a:pt x="263668" y="160785"/>
                    <a:pt x="263299" y="167732"/>
                  </a:cubicBezTo>
                  <a:cubicBezTo>
                    <a:pt x="263172" y="170793"/>
                    <a:pt x="262512" y="173816"/>
                    <a:pt x="261318" y="176800"/>
                  </a:cubicBezTo>
                  <a:cubicBezTo>
                    <a:pt x="260124" y="179785"/>
                    <a:pt x="259159" y="182655"/>
                    <a:pt x="258422" y="185411"/>
                  </a:cubicBezTo>
                  <a:cubicBezTo>
                    <a:pt x="256238" y="196132"/>
                    <a:pt x="254358" y="206005"/>
                    <a:pt x="252784" y="215032"/>
                  </a:cubicBezTo>
                  <a:cubicBezTo>
                    <a:pt x="251209" y="224058"/>
                    <a:pt x="250244" y="233615"/>
                    <a:pt x="249888" y="243704"/>
                  </a:cubicBezTo>
                  <a:cubicBezTo>
                    <a:pt x="249494" y="251603"/>
                    <a:pt x="248758" y="259426"/>
                    <a:pt x="247678" y="267173"/>
                  </a:cubicBezTo>
                  <a:cubicBezTo>
                    <a:pt x="246599" y="274920"/>
                    <a:pt x="245710" y="282743"/>
                    <a:pt x="245011" y="290643"/>
                  </a:cubicBezTo>
                  <a:cubicBezTo>
                    <a:pt x="244770" y="293704"/>
                    <a:pt x="244643" y="296726"/>
                    <a:pt x="244630" y="299711"/>
                  </a:cubicBezTo>
                  <a:cubicBezTo>
                    <a:pt x="244618" y="302695"/>
                    <a:pt x="244338" y="305565"/>
                    <a:pt x="243792" y="308321"/>
                  </a:cubicBezTo>
                  <a:cubicBezTo>
                    <a:pt x="242662" y="321199"/>
                    <a:pt x="240198" y="333543"/>
                    <a:pt x="236401" y="345354"/>
                  </a:cubicBezTo>
                  <a:cubicBezTo>
                    <a:pt x="232603" y="357165"/>
                    <a:pt x="226939" y="367986"/>
                    <a:pt x="219408" y="377816"/>
                  </a:cubicBezTo>
                  <a:cubicBezTo>
                    <a:pt x="215022" y="383581"/>
                    <a:pt x="210231" y="388966"/>
                    <a:pt x="205036" y="393970"/>
                  </a:cubicBezTo>
                  <a:cubicBezTo>
                    <a:pt x="199841" y="398974"/>
                    <a:pt x="193129" y="401920"/>
                    <a:pt x="184900" y="402809"/>
                  </a:cubicBezTo>
                  <a:cubicBezTo>
                    <a:pt x="183349" y="403101"/>
                    <a:pt x="181721" y="403279"/>
                    <a:pt x="180018" y="403343"/>
                  </a:cubicBezTo>
                  <a:cubicBezTo>
                    <a:pt x="178314" y="403406"/>
                    <a:pt x="176687" y="403432"/>
                    <a:pt x="175136" y="403419"/>
                  </a:cubicBezTo>
                  <a:cubicBezTo>
                    <a:pt x="170266" y="403406"/>
                    <a:pt x="165511" y="403432"/>
                    <a:pt x="160871" y="403495"/>
                  </a:cubicBezTo>
                  <a:cubicBezTo>
                    <a:pt x="156230" y="403559"/>
                    <a:pt x="151628" y="403736"/>
                    <a:pt x="147064" y="404028"/>
                  </a:cubicBezTo>
                  <a:cubicBezTo>
                    <a:pt x="146454" y="404067"/>
                    <a:pt x="145843" y="404143"/>
                    <a:pt x="145233" y="404257"/>
                  </a:cubicBezTo>
                  <a:cubicBezTo>
                    <a:pt x="144623" y="404371"/>
                    <a:pt x="144013" y="404295"/>
                    <a:pt x="143402" y="404028"/>
                  </a:cubicBezTo>
                  <a:lnTo>
                    <a:pt x="50090" y="404028"/>
                  </a:lnTo>
                  <a:cubicBezTo>
                    <a:pt x="44845" y="404270"/>
                    <a:pt x="40705" y="402873"/>
                    <a:pt x="37669" y="399837"/>
                  </a:cubicBezTo>
                  <a:cubicBezTo>
                    <a:pt x="34634" y="396802"/>
                    <a:pt x="33085" y="392510"/>
                    <a:pt x="33021" y="386960"/>
                  </a:cubicBezTo>
                  <a:cubicBezTo>
                    <a:pt x="33085" y="381473"/>
                    <a:pt x="33263" y="375987"/>
                    <a:pt x="33555" y="370500"/>
                  </a:cubicBezTo>
                  <a:cubicBezTo>
                    <a:pt x="33847" y="365014"/>
                    <a:pt x="33872" y="359528"/>
                    <a:pt x="33631" y="354041"/>
                  </a:cubicBezTo>
                  <a:cubicBezTo>
                    <a:pt x="33618" y="349749"/>
                    <a:pt x="33491" y="345380"/>
                    <a:pt x="33250" y="340935"/>
                  </a:cubicBezTo>
                  <a:cubicBezTo>
                    <a:pt x="33009" y="336490"/>
                    <a:pt x="32729" y="332121"/>
                    <a:pt x="32412" y="327828"/>
                  </a:cubicBezTo>
                  <a:cubicBezTo>
                    <a:pt x="32424" y="323282"/>
                    <a:pt x="32399" y="318811"/>
                    <a:pt x="32336" y="314417"/>
                  </a:cubicBezTo>
                  <a:cubicBezTo>
                    <a:pt x="32272" y="310023"/>
                    <a:pt x="32094" y="305553"/>
                    <a:pt x="31802" y="301006"/>
                  </a:cubicBezTo>
                  <a:cubicBezTo>
                    <a:pt x="30469" y="289410"/>
                    <a:pt x="28868" y="277703"/>
                    <a:pt x="27001" y="265884"/>
                  </a:cubicBezTo>
                  <a:cubicBezTo>
                    <a:pt x="25135" y="254065"/>
                    <a:pt x="23687" y="242217"/>
                    <a:pt x="22658" y="230339"/>
                  </a:cubicBezTo>
                  <a:cubicBezTo>
                    <a:pt x="21350" y="216361"/>
                    <a:pt x="20309" y="202620"/>
                    <a:pt x="19534" y="189116"/>
                  </a:cubicBezTo>
                  <a:cubicBezTo>
                    <a:pt x="18759" y="175612"/>
                    <a:pt x="20613" y="162592"/>
                    <a:pt x="25097" y="150054"/>
                  </a:cubicBezTo>
                  <a:cubicBezTo>
                    <a:pt x="27167" y="146104"/>
                    <a:pt x="29580" y="141812"/>
                    <a:pt x="32336" y="137176"/>
                  </a:cubicBezTo>
                  <a:cubicBezTo>
                    <a:pt x="35091" y="132541"/>
                    <a:pt x="34914" y="129315"/>
                    <a:pt x="31802" y="127499"/>
                  </a:cubicBezTo>
                  <a:cubicBezTo>
                    <a:pt x="29021" y="126292"/>
                    <a:pt x="26049" y="124286"/>
                    <a:pt x="22887" y="121479"/>
                  </a:cubicBezTo>
                  <a:cubicBezTo>
                    <a:pt x="19724" y="118672"/>
                    <a:pt x="16600" y="114989"/>
                    <a:pt x="13514" y="110430"/>
                  </a:cubicBezTo>
                  <a:cubicBezTo>
                    <a:pt x="8790" y="103635"/>
                    <a:pt x="5132" y="96498"/>
                    <a:pt x="2541" y="89018"/>
                  </a:cubicBezTo>
                  <a:cubicBezTo>
                    <a:pt x="-49" y="81537"/>
                    <a:pt x="-659" y="72419"/>
                    <a:pt x="713" y="61662"/>
                  </a:cubicBezTo>
                  <a:cubicBezTo>
                    <a:pt x="2541" y="46320"/>
                    <a:pt x="3151" y="31283"/>
                    <a:pt x="2541" y="16551"/>
                  </a:cubicBezTo>
                  <a:cubicBezTo>
                    <a:pt x="2529" y="15002"/>
                    <a:pt x="2706" y="13376"/>
                    <a:pt x="3075" y="11675"/>
                  </a:cubicBezTo>
                  <a:cubicBezTo>
                    <a:pt x="3443" y="9973"/>
                    <a:pt x="4078" y="8347"/>
                    <a:pt x="4980" y="6798"/>
                  </a:cubicBezTo>
                  <a:cubicBezTo>
                    <a:pt x="7088" y="2810"/>
                    <a:pt x="9425" y="575"/>
                    <a:pt x="11990" y="9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F633925-895F-46B1-A007-74F6CC220252}"/>
                </a:ext>
              </a:extLst>
            </p:cNvPr>
            <p:cNvSpPr/>
            <p:nvPr/>
          </p:nvSpPr>
          <p:spPr>
            <a:xfrm>
              <a:off x="8185329" y="2528280"/>
              <a:ext cx="198813" cy="401007"/>
            </a:xfrm>
            <a:custGeom>
              <a:avLst/>
              <a:gdLst/>
              <a:ahLst/>
              <a:cxnLst/>
              <a:rect l="l" t="t" r="r" b="b"/>
              <a:pathLst>
                <a:path w="198813" h="401007">
                  <a:moveTo>
                    <a:pt x="17478" y="14"/>
                  </a:moveTo>
                  <a:cubicBezTo>
                    <a:pt x="20132" y="-176"/>
                    <a:pt x="23510" y="1576"/>
                    <a:pt x="27611" y="5272"/>
                  </a:cubicBezTo>
                  <a:cubicBezTo>
                    <a:pt x="30760" y="8320"/>
                    <a:pt x="34519" y="10453"/>
                    <a:pt x="38887" y="11672"/>
                  </a:cubicBezTo>
                  <a:cubicBezTo>
                    <a:pt x="43254" y="12890"/>
                    <a:pt x="47622" y="13195"/>
                    <a:pt x="51991" y="12586"/>
                  </a:cubicBezTo>
                  <a:cubicBezTo>
                    <a:pt x="68101" y="12268"/>
                    <a:pt x="84824" y="11989"/>
                    <a:pt x="102158" y="11748"/>
                  </a:cubicBezTo>
                  <a:cubicBezTo>
                    <a:pt x="119492" y="11507"/>
                    <a:pt x="135911" y="11381"/>
                    <a:pt x="151416" y="11368"/>
                  </a:cubicBezTo>
                  <a:cubicBezTo>
                    <a:pt x="155915" y="11254"/>
                    <a:pt x="159921" y="11330"/>
                    <a:pt x="163434" y="11596"/>
                  </a:cubicBezTo>
                  <a:cubicBezTo>
                    <a:pt x="166947" y="11862"/>
                    <a:pt x="170499" y="13005"/>
                    <a:pt x="174089" y="15022"/>
                  </a:cubicBezTo>
                  <a:cubicBezTo>
                    <a:pt x="176197" y="16279"/>
                    <a:pt x="178077" y="18030"/>
                    <a:pt x="179728" y="20277"/>
                  </a:cubicBezTo>
                  <a:cubicBezTo>
                    <a:pt x="181379" y="22523"/>
                    <a:pt x="182954" y="25036"/>
                    <a:pt x="184452" y="27815"/>
                  </a:cubicBezTo>
                  <a:cubicBezTo>
                    <a:pt x="188427" y="33348"/>
                    <a:pt x="190536" y="39339"/>
                    <a:pt x="190777" y="45786"/>
                  </a:cubicBezTo>
                  <a:cubicBezTo>
                    <a:pt x="191018" y="52233"/>
                    <a:pt x="191145" y="58832"/>
                    <a:pt x="191158" y="65584"/>
                  </a:cubicBezTo>
                  <a:cubicBezTo>
                    <a:pt x="191767" y="74620"/>
                    <a:pt x="191463" y="82590"/>
                    <a:pt x="190243" y="89494"/>
                  </a:cubicBezTo>
                  <a:cubicBezTo>
                    <a:pt x="189024" y="96398"/>
                    <a:pt x="186891" y="102845"/>
                    <a:pt x="183843" y="108835"/>
                  </a:cubicBezTo>
                  <a:cubicBezTo>
                    <a:pt x="182941" y="110624"/>
                    <a:pt x="181849" y="112223"/>
                    <a:pt x="180566" y="113632"/>
                  </a:cubicBezTo>
                  <a:cubicBezTo>
                    <a:pt x="179283" y="115041"/>
                    <a:pt x="177734" y="116488"/>
                    <a:pt x="175918" y="117973"/>
                  </a:cubicBezTo>
                  <a:cubicBezTo>
                    <a:pt x="173486" y="120068"/>
                    <a:pt x="171932" y="122277"/>
                    <a:pt x="171257" y="124601"/>
                  </a:cubicBezTo>
                  <a:cubicBezTo>
                    <a:pt x="170582" y="126925"/>
                    <a:pt x="170710" y="129592"/>
                    <a:pt x="171644" y="132602"/>
                  </a:cubicBezTo>
                  <a:lnTo>
                    <a:pt x="173479" y="146623"/>
                  </a:lnTo>
                  <a:cubicBezTo>
                    <a:pt x="175575" y="156364"/>
                    <a:pt x="177480" y="165990"/>
                    <a:pt x="179194" y="175503"/>
                  </a:cubicBezTo>
                  <a:cubicBezTo>
                    <a:pt x="180909" y="185015"/>
                    <a:pt x="182661" y="194489"/>
                    <a:pt x="184452" y="203925"/>
                  </a:cubicBezTo>
                  <a:cubicBezTo>
                    <a:pt x="186383" y="214390"/>
                    <a:pt x="188618" y="224550"/>
                    <a:pt x="191158" y="234405"/>
                  </a:cubicBezTo>
                  <a:cubicBezTo>
                    <a:pt x="191526" y="237733"/>
                    <a:pt x="192009" y="240831"/>
                    <a:pt x="192606" y="243702"/>
                  </a:cubicBezTo>
                  <a:cubicBezTo>
                    <a:pt x="193203" y="246572"/>
                    <a:pt x="193533" y="249366"/>
                    <a:pt x="193596" y="252084"/>
                  </a:cubicBezTo>
                  <a:cubicBezTo>
                    <a:pt x="193672" y="256872"/>
                    <a:pt x="194130" y="261469"/>
                    <a:pt x="194968" y="265876"/>
                  </a:cubicBezTo>
                  <a:cubicBezTo>
                    <a:pt x="195806" y="270283"/>
                    <a:pt x="196568" y="275033"/>
                    <a:pt x="197254" y="280125"/>
                  </a:cubicBezTo>
                  <a:cubicBezTo>
                    <a:pt x="197927" y="284799"/>
                    <a:pt x="198410" y="289930"/>
                    <a:pt x="198702" y="295518"/>
                  </a:cubicBezTo>
                  <a:cubicBezTo>
                    <a:pt x="198994" y="301106"/>
                    <a:pt x="198714" y="306541"/>
                    <a:pt x="197863" y="311824"/>
                  </a:cubicBezTo>
                  <a:cubicBezTo>
                    <a:pt x="196670" y="319711"/>
                    <a:pt x="195400" y="327255"/>
                    <a:pt x="194053" y="334456"/>
                  </a:cubicBezTo>
                  <a:cubicBezTo>
                    <a:pt x="192707" y="341657"/>
                    <a:pt x="191132" y="348743"/>
                    <a:pt x="189329" y="355716"/>
                  </a:cubicBezTo>
                  <a:cubicBezTo>
                    <a:pt x="185570" y="367400"/>
                    <a:pt x="180896" y="378169"/>
                    <a:pt x="175308" y="388024"/>
                  </a:cubicBezTo>
                  <a:cubicBezTo>
                    <a:pt x="174737" y="388913"/>
                    <a:pt x="174356" y="389726"/>
                    <a:pt x="174165" y="390463"/>
                  </a:cubicBezTo>
                  <a:cubicBezTo>
                    <a:pt x="173975" y="391199"/>
                    <a:pt x="173746" y="392012"/>
                    <a:pt x="173479" y="392901"/>
                  </a:cubicBezTo>
                  <a:cubicBezTo>
                    <a:pt x="172255" y="395441"/>
                    <a:pt x="170568" y="397524"/>
                    <a:pt x="168419" y="399150"/>
                  </a:cubicBezTo>
                  <a:cubicBezTo>
                    <a:pt x="166270" y="400775"/>
                    <a:pt x="163661" y="401334"/>
                    <a:pt x="160590" y="400826"/>
                  </a:cubicBezTo>
                  <a:cubicBezTo>
                    <a:pt x="159030" y="399861"/>
                    <a:pt x="157702" y="398438"/>
                    <a:pt x="156606" y="396559"/>
                  </a:cubicBezTo>
                  <a:cubicBezTo>
                    <a:pt x="155510" y="394679"/>
                    <a:pt x="154796" y="392647"/>
                    <a:pt x="154466" y="390463"/>
                  </a:cubicBezTo>
                  <a:cubicBezTo>
                    <a:pt x="153602" y="387123"/>
                    <a:pt x="153043" y="383592"/>
                    <a:pt x="152789" y="379871"/>
                  </a:cubicBezTo>
                  <a:cubicBezTo>
                    <a:pt x="152535" y="376150"/>
                    <a:pt x="152280" y="372162"/>
                    <a:pt x="152026" y="367908"/>
                  </a:cubicBezTo>
                  <a:cubicBezTo>
                    <a:pt x="152674" y="361202"/>
                    <a:pt x="153361" y="354192"/>
                    <a:pt x="154085" y="346876"/>
                  </a:cubicBezTo>
                  <a:cubicBezTo>
                    <a:pt x="154809" y="339561"/>
                    <a:pt x="155343" y="331941"/>
                    <a:pt x="155686" y="324016"/>
                  </a:cubicBezTo>
                  <a:cubicBezTo>
                    <a:pt x="156195" y="318517"/>
                    <a:pt x="156245" y="313056"/>
                    <a:pt x="155839" y="307633"/>
                  </a:cubicBezTo>
                  <a:cubicBezTo>
                    <a:pt x="155432" y="302211"/>
                    <a:pt x="155178" y="296902"/>
                    <a:pt x="155076" y="291708"/>
                  </a:cubicBezTo>
                  <a:cubicBezTo>
                    <a:pt x="155099" y="290071"/>
                    <a:pt x="155257" y="284607"/>
                    <a:pt x="155551" y="275316"/>
                  </a:cubicBezTo>
                  <a:cubicBezTo>
                    <a:pt x="155844" y="266025"/>
                    <a:pt x="156138" y="255414"/>
                    <a:pt x="156432" y="243482"/>
                  </a:cubicBezTo>
                  <a:cubicBezTo>
                    <a:pt x="156725" y="231549"/>
                    <a:pt x="156883" y="220802"/>
                    <a:pt x="156906" y="211240"/>
                  </a:cubicBezTo>
                  <a:lnTo>
                    <a:pt x="156906" y="151500"/>
                  </a:lnTo>
                  <a:cubicBezTo>
                    <a:pt x="156919" y="147639"/>
                    <a:pt x="156893" y="144083"/>
                    <a:pt x="156830" y="140832"/>
                  </a:cubicBezTo>
                  <a:cubicBezTo>
                    <a:pt x="156766" y="137580"/>
                    <a:pt x="156589" y="134024"/>
                    <a:pt x="156296" y="130164"/>
                  </a:cubicBezTo>
                  <a:cubicBezTo>
                    <a:pt x="156093" y="126239"/>
                    <a:pt x="154975" y="123420"/>
                    <a:pt x="152941" y="121705"/>
                  </a:cubicBezTo>
                  <a:cubicBezTo>
                    <a:pt x="150908" y="119991"/>
                    <a:pt x="147349" y="119153"/>
                    <a:pt x="142266" y="119191"/>
                  </a:cubicBezTo>
                  <a:cubicBezTo>
                    <a:pt x="138606" y="119089"/>
                    <a:pt x="134945" y="118988"/>
                    <a:pt x="131285" y="118886"/>
                  </a:cubicBezTo>
                  <a:cubicBezTo>
                    <a:pt x="127625" y="118785"/>
                    <a:pt x="123965" y="119293"/>
                    <a:pt x="120305" y="120410"/>
                  </a:cubicBezTo>
                  <a:cubicBezTo>
                    <a:pt x="115475" y="122328"/>
                    <a:pt x="109731" y="123064"/>
                    <a:pt x="103071" y="122620"/>
                  </a:cubicBezTo>
                  <a:cubicBezTo>
                    <a:pt x="96412" y="122175"/>
                    <a:pt x="90362" y="121845"/>
                    <a:pt x="84923" y="121629"/>
                  </a:cubicBezTo>
                  <a:cubicBezTo>
                    <a:pt x="79471" y="121680"/>
                    <a:pt x="74210" y="122036"/>
                    <a:pt x="69140" y="122696"/>
                  </a:cubicBezTo>
                  <a:cubicBezTo>
                    <a:pt x="64069" y="123356"/>
                    <a:pt x="58962" y="124017"/>
                    <a:pt x="53819" y="124677"/>
                  </a:cubicBezTo>
                  <a:cubicBezTo>
                    <a:pt x="44715" y="125947"/>
                    <a:pt x="36867" y="125693"/>
                    <a:pt x="30277" y="123916"/>
                  </a:cubicBezTo>
                  <a:cubicBezTo>
                    <a:pt x="23687" y="122138"/>
                    <a:pt x="18126" y="118533"/>
                    <a:pt x="13593" y="113099"/>
                  </a:cubicBezTo>
                  <a:cubicBezTo>
                    <a:pt x="11548" y="111234"/>
                    <a:pt x="9999" y="109025"/>
                    <a:pt x="8944" y="106474"/>
                  </a:cubicBezTo>
                  <a:cubicBezTo>
                    <a:pt x="7890" y="103923"/>
                    <a:pt x="6798" y="101258"/>
                    <a:pt x="5668" y="98479"/>
                  </a:cubicBezTo>
                  <a:cubicBezTo>
                    <a:pt x="2950" y="90915"/>
                    <a:pt x="1223" y="83351"/>
                    <a:pt x="486" y="75787"/>
                  </a:cubicBezTo>
                  <a:cubicBezTo>
                    <a:pt x="-250" y="68223"/>
                    <a:pt x="-149" y="60355"/>
                    <a:pt x="791" y="52182"/>
                  </a:cubicBezTo>
                  <a:cubicBezTo>
                    <a:pt x="1553" y="47334"/>
                    <a:pt x="1858" y="42562"/>
                    <a:pt x="1706" y="37866"/>
                  </a:cubicBezTo>
                  <a:cubicBezTo>
                    <a:pt x="1553" y="33171"/>
                    <a:pt x="1858" y="28399"/>
                    <a:pt x="2620" y="23551"/>
                  </a:cubicBezTo>
                  <a:cubicBezTo>
                    <a:pt x="2950" y="20772"/>
                    <a:pt x="3661" y="17954"/>
                    <a:pt x="4754" y="15098"/>
                  </a:cubicBezTo>
                  <a:cubicBezTo>
                    <a:pt x="5846" y="12242"/>
                    <a:pt x="7167" y="9577"/>
                    <a:pt x="8716" y="7101"/>
                  </a:cubicBezTo>
                  <a:cubicBezTo>
                    <a:pt x="11904" y="2567"/>
                    <a:pt x="14824" y="205"/>
                    <a:pt x="17478" y="1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B5166EB-DA3D-497F-A268-F3AA97640C66}"/>
                </a:ext>
              </a:extLst>
            </p:cNvPr>
            <p:cNvSpPr/>
            <p:nvPr/>
          </p:nvSpPr>
          <p:spPr>
            <a:xfrm>
              <a:off x="6845000" y="2529173"/>
              <a:ext cx="197078" cy="404200"/>
            </a:xfrm>
            <a:custGeom>
              <a:avLst/>
              <a:gdLst/>
              <a:ahLst/>
              <a:cxnLst/>
              <a:rect l="l" t="t" r="r" b="b"/>
              <a:pathLst>
                <a:path w="197078" h="404200">
                  <a:moveTo>
                    <a:pt x="17681" y="113"/>
                  </a:moveTo>
                  <a:cubicBezTo>
                    <a:pt x="20017" y="468"/>
                    <a:pt x="22507" y="1662"/>
                    <a:pt x="25148" y="3693"/>
                  </a:cubicBezTo>
                  <a:cubicBezTo>
                    <a:pt x="32723" y="9103"/>
                    <a:pt x="41168" y="11999"/>
                    <a:pt x="50485" y="12380"/>
                  </a:cubicBezTo>
                  <a:cubicBezTo>
                    <a:pt x="59801" y="12761"/>
                    <a:pt x="68395" y="12913"/>
                    <a:pt x="76264" y="12837"/>
                  </a:cubicBezTo>
                  <a:cubicBezTo>
                    <a:pt x="83995" y="13104"/>
                    <a:pt x="91954" y="13637"/>
                    <a:pt x="100141" y="14437"/>
                  </a:cubicBezTo>
                  <a:cubicBezTo>
                    <a:pt x="108328" y="15237"/>
                    <a:pt x="115982" y="16533"/>
                    <a:pt x="123105" y="18323"/>
                  </a:cubicBezTo>
                  <a:cubicBezTo>
                    <a:pt x="137742" y="22146"/>
                    <a:pt x="149985" y="28369"/>
                    <a:pt x="159832" y="36992"/>
                  </a:cubicBezTo>
                  <a:cubicBezTo>
                    <a:pt x="169680" y="45616"/>
                    <a:pt x="176905" y="57478"/>
                    <a:pt x="181508" y="72578"/>
                  </a:cubicBezTo>
                  <a:cubicBezTo>
                    <a:pt x="185419" y="84490"/>
                    <a:pt x="188416" y="96632"/>
                    <a:pt x="190499" y="109001"/>
                  </a:cubicBezTo>
                  <a:cubicBezTo>
                    <a:pt x="192582" y="121371"/>
                    <a:pt x="194055" y="133817"/>
                    <a:pt x="194919" y="146339"/>
                  </a:cubicBezTo>
                  <a:cubicBezTo>
                    <a:pt x="196100" y="164627"/>
                    <a:pt x="196786" y="182915"/>
                    <a:pt x="196976" y="201203"/>
                  </a:cubicBezTo>
                  <a:cubicBezTo>
                    <a:pt x="197167" y="219491"/>
                    <a:pt x="197090" y="237779"/>
                    <a:pt x="196748" y="256067"/>
                  </a:cubicBezTo>
                  <a:cubicBezTo>
                    <a:pt x="196608" y="268247"/>
                    <a:pt x="196125" y="280312"/>
                    <a:pt x="195300" y="292262"/>
                  </a:cubicBezTo>
                  <a:cubicBezTo>
                    <a:pt x="194474" y="304213"/>
                    <a:pt x="194144" y="316126"/>
                    <a:pt x="194309" y="328000"/>
                  </a:cubicBezTo>
                  <a:cubicBezTo>
                    <a:pt x="194520" y="333618"/>
                    <a:pt x="194708" y="340602"/>
                    <a:pt x="194874" y="348952"/>
                  </a:cubicBezTo>
                  <a:cubicBezTo>
                    <a:pt x="195039" y="357302"/>
                    <a:pt x="195137" y="365009"/>
                    <a:pt x="195167" y="372072"/>
                  </a:cubicBezTo>
                  <a:cubicBezTo>
                    <a:pt x="195197" y="379135"/>
                    <a:pt x="195114" y="383545"/>
                    <a:pt x="194919" y="385303"/>
                  </a:cubicBezTo>
                  <a:cubicBezTo>
                    <a:pt x="194335" y="390357"/>
                    <a:pt x="192760" y="394726"/>
                    <a:pt x="190194" y="398409"/>
                  </a:cubicBezTo>
                  <a:cubicBezTo>
                    <a:pt x="187629" y="402092"/>
                    <a:pt x="183921" y="404022"/>
                    <a:pt x="179069" y="404200"/>
                  </a:cubicBezTo>
                  <a:cubicBezTo>
                    <a:pt x="164774" y="403781"/>
                    <a:pt x="153520" y="403095"/>
                    <a:pt x="145308" y="402143"/>
                  </a:cubicBezTo>
                  <a:cubicBezTo>
                    <a:pt x="137096" y="401190"/>
                    <a:pt x="128275" y="400657"/>
                    <a:pt x="118846" y="400543"/>
                  </a:cubicBezTo>
                  <a:cubicBezTo>
                    <a:pt x="110026" y="400632"/>
                    <a:pt x="101205" y="401063"/>
                    <a:pt x="92385" y="401838"/>
                  </a:cubicBezTo>
                  <a:cubicBezTo>
                    <a:pt x="83564" y="402613"/>
                    <a:pt x="74743" y="403197"/>
                    <a:pt x="65923" y="403591"/>
                  </a:cubicBezTo>
                  <a:cubicBezTo>
                    <a:pt x="58611" y="403845"/>
                    <a:pt x="51336" y="403794"/>
                    <a:pt x="44097" y="403438"/>
                  </a:cubicBezTo>
                  <a:cubicBezTo>
                    <a:pt x="36858" y="403083"/>
                    <a:pt x="29729" y="402727"/>
                    <a:pt x="22710" y="402371"/>
                  </a:cubicBezTo>
                  <a:cubicBezTo>
                    <a:pt x="16436" y="402460"/>
                    <a:pt x="12220" y="401216"/>
                    <a:pt x="10061" y="398638"/>
                  </a:cubicBezTo>
                  <a:cubicBezTo>
                    <a:pt x="7902" y="396060"/>
                    <a:pt x="7038" y="391615"/>
                    <a:pt x="7470" y="385303"/>
                  </a:cubicBezTo>
                  <a:cubicBezTo>
                    <a:pt x="7511" y="379282"/>
                    <a:pt x="7699" y="371342"/>
                    <a:pt x="8034" y="361483"/>
                  </a:cubicBezTo>
                  <a:cubicBezTo>
                    <a:pt x="8369" y="351624"/>
                    <a:pt x="8602" y="341833"/>
                    <a:pt x="8734" y="332109"/>
                  </a:cubicBezTo>
                  <a:cubicBezTo>
                    <a:pt x="8866" y="322386"/>
                    <a:pt x="8648" y="314717"/>
                    <a:pt x="8079" y="309103"/>
                  </a:cubicBezTo>
                  <a:cubicBezTo>
                    <a:pt x="6886" y="297546"/>
                    <a:pt x="6073" y="286065"/>
                    <a:pt x="5641" y="274660"/>
                  </a:cubicBezTo>
                  <a:cubicBezTo>
                    <a:pt x="5209" y="263256"/>
                    <a:pt x="5006" y="251775"/>
                    <a:pt x="5031" y="240218"/>
                  </a:cubicBezTo>
                  <a:cubicBezTo>
                    <a:pt x="4930" y="234596"/>
                    <a:pt x="4998" y="226332"/>
                    <a:pt x="5235" y="215427"/>
                  </a:cubicBezTo>
                  <a:cubicBezTo>
                    <a:pt x="5472" y="204522"/>
                    <a:pt x="6488" y="193008"/>
                    <a:pt x="8283" y="180883"/>
                  </a:cubicBezTo>
                  <a:cubicBezTo>
                    <a:pt x="10078" y="168759"/>
                    <a:pt x="13261" y="158057"/>
                    <a:pt x="17833" y="148778"/>
                  </a:cubicBezTo>
                  <a:cubicBezTo>
                    <a:pt x="22811" y="141475"/>
                    <a:pt x="25961" y="135354"/>
                    <a:pt x="27282" y="130414"/>
                  </a:cubicBezTo>
                  <a:cubicBezTo>
                    <a:pt x="28602" y="125473"/>
                    <a:pt x="25656" y="119809"/>
                    <a:pt x="18443" y="113421"/>
                  </a:cubicBezTo>
                  <a:cubicBezTo>
                    <a:pt x="13642" y="108798"/>
                    <a:pt x="9984" y="102499"/>
                    <a:pt x="7470" y="94523"/>
                  </a:cubicBezTo>
                  <a:cubicBezTo>
                    <a:pt x="4955" y="86548"/>
                    <a:pt x="3126" y="79029"/>
                    <a:pt x="1983" y="71968"/>
                  </a:cubicBezTo>
                  <a:cubicBezTo>
                    <a:pt x="1107" y="66495"/>
                    <a:pt x="574" y="60983"/>
                    <a:pt x="383" y="55433"/>
                  </a:cubicBezTo>
                  <a:cubicBezTo>
                    <a:pt x="193" y="49883"/>
                    <a:pt x="117" y="44219"/>
                    <a:pt x="155" y="38440"/>
                  </a:cubicBezTo>
                  <a:cubicBezTo>
                    <a:pt x="-125" y="34757"/>
                    <a:pt x="-23" y="30998"/>
                    <a:pt x="459" y="27163"/>
                  </a:cubicBezTo>
                  <a:cubicBezTo>
                    <a:pt x="942" y="23327"/>
                    <a:pt x="1653" y="19568"/>
                    <a:pt x="2593" y="15885"/>
                  </a:cubicBezTo>
                  <a:cubicBezTo>
                    <a:pt x="4219" y="8976"/>
                    <a:pt x="7063" y="4202"/>
                    <a:pt x="11127" y="1561"/>
                  </a:cubicBezTo>
                  <a:cubicBezTo>
                    <a:pt x="13159" y="240"/>
                    <a:pt x="15344" y="-242"/>
                    <a:pt x="17681" y="113"/>
                  </a:cubicBezTo>
                  <a:close/>
                  <a:moveTo>
                    <a:pt x="65923" y="124394"/>
                  </a:moveTo>
                  <a:cubicBezTo>
                    <a:pt x="58598" y="123276"/>
                    <a:pt x="52565" y="124902"/>
                    <a:pt x="47825" y="129271"/>
                  </a:cubicBezTo>
                  <a:cubicBezTo>
                    <a:pt x="43086" y="133639"/>
                    <a:pt x="39791" y="140142"/>
                    <a:pt x="37940" y="148778"/>
                  </a:cubicBezTo>
                  <a:cubicBezTo>
                    <a:pt x="37307" y="151826"/>
                    <a:pt x="36749" y="154874"/>
                    <a:pt x="36267" y="157922"/>
                  </a:cubicBezTo>
                  <a:cubicBezTo>
                    <a:pt x="35786" y="160970"/>
                    <a:pt x="35532" y="164018"/>
                    <a:pt x="35507" y="167066"/>
                  </a:cubicBezTo>
                  <a:cubicBezTo>
                    <a:pt x="34842" y="181388"/>
                    <a:pt x="34279" y="194061"/>
                    <a:pt x="33816" y="205087"/>
                  </a:cubicBezTo>
                  <a:cubicBezTo>
                    <a:pt x="33354" y="216112"/>
                    <a:pt x="33331" y="227341"/>
                    <a:pt x="33748" y="238773"/>
                  </a:cubicBezTo>
                  <a:cubicBezTo>
                    <a:pt x="34164" y="250205"/>
                    <a:pt x="35359" y="263691"/>
                    <a:pt x="37332" y="279232"/>
                  </a:cubicBezTo>
                  <a:cubicBezTo>
                    <a:pt x="37877" y="282864"/>
                    <a:pt x="39068" y="285811"/>
                    <a:pt x="40906" y="288071"/>
                  </a:cubicBezTo>
                  <a:cubicBezTo>
                    <a:pt x="42744" y="290332"/>
                    <a:pt x="45608" y="292059"/>
                    <a:pt x="49498" y="293253"/>
                  </a:cubicBezTo>
                  <a:cubicBezTo>
                    <a:pt x="54631" y="294612"/>
                    <a:pt x="59574" y="295095"/>
                    <a:pt x="64326" y="294701"/>
                  </a:cubicBezTo>
                  <a:cubicBezTo>
                    <a:pt x="69079" y="294307"/>
                    <a:pt x="73869" y="294028"/>
                    <a:pt x="78698" y="293863"/>
                  </a:cubicBezTo>
                  <a:cubicBezTo>
                    <a:pt x="92106" y="293558"/>
                    <a:pt x="105590" y="293405"/>
                    <a:pt x="119151" y="293405"/>
                  </a:cubicBezTo>
                  <a:cubicBezTo>
                    <a:pt x="132711" y="293405"/>
                    <a:pt x="146195" y="293558"/>
                    <a:pt x="159604" y="293863"/>
                  </a:cubicBezTo>
                  <a:cubicBezTo>
                    <a:pt x="163862" y="293901"/>
                    <a:pt x="167360" y="293063"/>
                    <a:pt x="170097" y="291348"/>
                  </a:cubicBezTo>
                  <a:cubicBezTo>
                    <a:pt x="172835" y="289634"/>
                    <a:pt x="174812" y="286814"/>
                    <a:pt x="176028" y="282890"/>
                  </a:cubicBezTo>
                  <a:cubicBezTo>
                    <a:pt x="176991" y="279245"/>
                    <a:pt x="177803" y="275562"/>
                    <a:pt x="178462" y="271841"/>
                  </a:cubicBezTo>
                  <a:cubicBezTo>
                    <a:pt x="179121" y="268120"/>
                    <a:pt x="179323" y="264284"/>
                    <a:pt x="179069" y="260335"/>
                  </a:cubicBezTo>
                  <a:cubicBezTo>
                    <a:pt x="179221" y="250848"/>
                    <a:pt x="178917" y="241323"/>
                    <a:pt x="178157" y="231760"/>
                  </a:cubicBezTo>
                  <a:cubicBezTo>
                    <a:pt x="177396" y="222197"/>
                    <a:pt x="175267" y="212824"/>
                    <a:pt x="171770" y="203642"/>
                  </a:cubicBezTo>
                  <a:cubicBezTo>
                    <a:pt x="169666" y="197901"/>
                    <a:pt x="167486" y="192313"/>
                    <a:pt x="165231" y="186878"/>
                  </a:cubicBezTo>
                  <a:cubicBezTo>
                    <a:pt x="162975" y="181442"/>
                    <a:pt x="160491" y="175854"/>
                    <a:pt x="157779" y="170114"/>
                  </a:cubicBezTo>
                  <a:cubicBezTo>
                    <a:pt x="153875" y="161630"/>
                    <a:pt x="149059" y="154518"/>
                    <a:pt x="143331" y="148778"/>
                  </a:cubicBezTo>
                  <a:cubicBezTo>
                    <a:pt x="137603" y="143037"/>
                    <a:pt x="130658" y="138364"/>
                    <a:pt x="122496" y="134757"/>
                  </a:cubicBezTo>
                  <a:cubicBezTo>
                    <a:pt x="113334" y="131011"/>
                    <a:pt x="103981" y="128598"/>
                    <a:pt x="94438" y="127518"/>
                  </a:cubicBezTo>
                  <a:cubicBezTo>
                    <a:pt x="84895" y="126439"/>
                    <a:pt x="75390" y="125397"/>
                    <a:pt x="65923" y="12439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0290FF7-4F0E-40EC-9A8A-A6CFF9A8A12A}"/>
                </a:ext>
              </a:extLst>
            </p:cNvPr>
            <p:cNvSpPr/>
            <p:nvPr/>
          </p:nvSpPr>
          <p:spPr>
            <a:xfrm>
              <a:off x="7402067" y="2529641"/>
              <a:ext cx="229041" cy="402538"/>
            </a:xfrm>
            <a:custGeom>
              <a:avLst/>
              <a:gdLst/>
              <a:ahLst/>
              <a:cxnLst/>
              <a:rect l="l" t="t" r="r" b="b"/>
              <a:pathLst>
                <a:path w="229041" h="402538">
                  <a:moveTo>
                    <a:pt x="13471" y="255"/>
                  </a:moveTo>
                  <a:cubicBezTo>
                    <a:pt x="16685" y="-647"/>
                    <a:pt x="19860" y="851"/>
                    <a:pt x="22996" y="4748"/>
                  </a:cubicBezTo>
                  <a:cubicBezTo>
                    <a:pt x="30261" y="12933"/>
                    <a:pt x="38440" y="19862"/>
                    <a:pt x="47533" y="25535"/>
                  </a:cubicBezTo>
                  <a:cubicBezTo>
                    <a:pt x="56626" y="31207"/>
                    <a:pt x="65110" y="37679"/>
                    <a:pt x="72984" y="44951"/>
                  </a:cubicBezTo>
                  <a:cubicBezTo>
                    <a:pt x="76019" y="47971"/>
                    <a:pt x="78330" y="51220"/>
                    <a:pt x="79918" y="54697"/>
                  </a:cubicBezTo>
                  <a:cubicBezTo>
                    <a:pt x="81505" y="58174"/>
                    <a:pt x="82445" y="62032"/>
                    <a:pt x="82737" y="66271"/>
                  </a:cubicBezTo>
                  <a:cubicBezTo>
                    <a:pt x="83334" y="71118"/>
                    <a:pt x="83969" y="76042"/>
                    <a:pt x="84642" y="81042"/>
                  </a:cubicBezTo>
                  <a:cubicBezTo>
                    <a:pt x="85315" y="86042"/>
                    <a:pt x="86103" y="91270"/>
                    <a:pt x="87004" y="96727"/>
                  </a:cubicBezTo>
                  <a:cubicBezTo>
                    <a:pt x="92961" y="93580"/>
                    <a:pt x="98117" y="88606"/>
                    <a:pt x="102473" y="81803"/>
                  </a:cubicBezTo>
                  <a:cubicBezTo>
                    <a:pt x="106829" y="75002"/>
                    <a:pt x="109395" y="68809"/>
                    <a:pt x="110169" y="63225"/>
                  </a:cubicBezTo>
                  <a:cubicBezTo>
                    <a:pt x="110880" y="50941"/>
                    <a:pt x="112506" y="38961"/>
                    <a:pt x="115046" y="27286"/>
                  </a:cubicBezTo>
                  <a:cubicBezTo>
                    <a:pt x="115948" y="22083"/>
                    <a:pt x="117802" y="18479"/>
                    <a:pt x="120609" y="16474"/>
                  </a:cubicBezTo>
                  <a:cubicBezTo>
                    <a:pt x="123415" y="14469"/>
                    <a:pt x="127251" y="14215"/>
                    <a:pt x="132115" y="15712"/>
                  </a:cubicBezTo>
                  <a:cubicBezTo>
                    <a:pt x="140548" y="17641"/>
                    <a:pt x="148676" y="21093"/>
                    <a:pt x="156499" y="26068"/>
                  </a:cubicBezTo>
                  <a:cubicBezTo>
                    <a:pt x="165833" y="31931"/>
                    <a:pt x="173834" y="38783"/>
                    <a:pt x="180502" y="46626"/>
                  </a:cubicBezTo>
                  <a:cubicBezTo>
                    <a:pt x="187169" y="54469"/>
                    <a:pt x="193189" y="62844"/>
                    <a:pt x="198561" y="71753"/>
                  </a:cubicBezTo>
                  <a:cubicBezTo>
                    <a:pt x="203705" y="80268"/>
                    <a:pt x="207896" y="89126"/>
                    <a:pt x="211134" y="98326"/>
                  </a:cubicBezTo>
                  <a:cubicBezTo>
                    <a:pt x="214373" y="107527"/>
                    <a:pt x="216887" y="117146"/>
                    <a:pt x="218678" y="127184"/>
                  </a:cubicBezTo>
                  <a:cubicBezTo>
                    <a:pt x="221205" y="141486"/>
                    <a:pt x="223466" y="158110"/>
                    <a:pt x="225460" y="177057"/>
                  </a:cubicBezTo>
                  <a:cubicBezTo>
                    <a:pt x="227454" y="196004"/>
                    <a:pt x="228648" y="213694"/>
                    <a:pt x="229041" y="230128"/>
                  </a:cubicBezTo>
                  <a:cubicBezTo>
                    <a:pt x="228902" y="243542"/>
                    <a:pt x="227962" y="257069"/>
                    <a:pt x="226222" y="270711"/>
                  </a:cubicBezTo>
                  <a:cubicBezTo>
                    <a:pt x="224482" y="284354"/>
                    <a:pt x="222780" y="298034"/>
                    <a:pt x="221116" y="311752"/>
                  </a:cubicBezTo>
                  <a:cubicBezTo>
                    <a:pt x="219529" y="323313"/>
                    <a:pt x="217827" y="334912"/>
                    <a:pt x="216011" y="346549"/>
                  </a:cubicBezTo>
                  <a:cubicBezTo>
                    <a:pt x="214195" y="358186"/>
                    <a:pt x="212646" y="369937"/>
                    <a:pt x="211363" y="381802"/>
                  </a:cubicBezTo>
                  <a:cubicBezTo>
                    <a:pt x="210563" y="389061"/>
                    <a:pt x="208505" y="394340"/>
                    <a:pt x="205191" y="397640"/>
                  </a:cubicBezTo>
                  <a:cubicBezTo>
                    <a:pt x="201876" y="400939"/>
                    <a:pt x="196618" y="402564"/>
                    <a:pt x="189417" y="402513"/>
                  </a:cubicBezTo>
                  <a:cubicBezTo>
                    <a:pt x="183321" y="402615"/>
                    <a:pt x="177225" y="402412"/>
                    <a:pt x="171129" y="401904"/>
                  </a:cubicBezTo>
                  <a:cubicBezTo>
                    <a:pt x="168883" y="401706"/>
                    <a:pt x="163148" y="401569"/>
                    <a:pt x="153925" y="401495"/>
                  </a:cubicBezTo>
                  <a:cubicBezTo>
                    <a:pt x="144702" y="401420"/>
                    <a:pt x="135716" y="401380"/>
                    <a:pt x="126967" y="401373"/>
                  </a:cubicBezTo>
                  <a:cubicBezTo>
                    <a:pt x="118218" y="401366"/>
                    <a:pt x="113432" y="401365"/>
                    <a:pt x="112608" y="401370"/>
                  </a:cubicBezTo>
                  <a:cubicBezTo>
                    <a:pt x="107705" y="401125"/>
                    <a:pt x="102727" y="401138"/>
                    <a:pt x="97672" y="401408"/>
                  </a:cubicBezTo>
                  <a:cubicBezTo>
                    <a:pt x="92618" y="401678"/>
                    <a:pt x="87639" y="401844"/>
                    <a:pt x="82737" y="401904"/>
                  </a:cubicBezTo>
                  <a:cubicBezTo>
                    <a:pt x="79067" y="401929"/>
                    <a:pt x="75282" y="401879"/>
                    <a:pt x="71383" y="401752"/>
                  </a:cubicBezTo>
                  <a:cubicBezTo>
                    <a:pt x="67485" y="401625"/>
                    <a:pt x="63548" y="401269"/>
                    <a:pt x="59572" y="400686"/>
                  </a:cubicBezTo>
                  <a:cubicBezTo>
                    <a:pt x="52257" y="399569"/>
                    <a:pt x="49819" y="395102"/>
                    <a:pt x="52257" y="387285"/>
                  </a:cubicBezTo>
                  <a:cubicBezTo>
                    <a:pt x="54124" y="380267"/>
                    <a:pt x="56182" y="373287"/>
                    <a:pt x="58429" y="366346"/>
                  </a:cubicBezTo>
                  <a:cubicBezTo>
                    <a:pt x="60677" y="359404"/>
                    <a:pt x="62887" y="352577"/>
                    <a:pt x="65059" y="345864"/>
                  </a:cubicBezTo>
                  <a:cubicBezTo>
                    <a:pt x="66608" y="340407"/>
                    <a:pt x="68234" y="335026"/>
                    <a:pt x="69936" y="329721"/>
                  </a:cubicBezTo>
                  <a:cubicBezTo>
                    <a:pt x="71637" y="324417"/>
                    <a:pt x="73263" y="319036"/>
                    <a:pt x="74812" y="313579"/>
                  </a:cubicBezTo>
                  <a:cubicBezTo>
                    <a:pt x="76717" y="307069"/>
                    <a:pt x="79156" y="302729"/>
                    <a:pt x="82128" y="300559"/>
                  </a:cubicBezTo>
                  <a:cubicBezTo>
                    <a:pt x="85099" y="298389"/>
                    <a:pt x="89976" y="297247"/>
                    <a:pt x="96758" y="297133"/>
                  </a:cubicBezTo>
                  <a:cubicBezTo>
                    <a:pt x="105750" y="297120"/>
                    <a:pt x="114284" y="296993"/>
                    <a:pt x="122361" y="296752"/>
                  </a:cubicBezTo>
                  <a:cubicBezTo>
                    <a:pt x="130438" y="296511"/>
                    <a:pt x="137144" y="296232"/>
                    <a:pt x="142478" y="295914"/>
                  </a:cubicBezTo>
                  <a:cubicBezTo>
                    <a:pt x="149488" y="295635"/>
                    <a:pt x="156499" y="295432"/>
                    <a:pt x="163509" y="295305"/>
                  </a:cubicBezTo>
                  <a:cubicBezTo>
                    <a:pt x="170520" y="295178"/>
                    <a:pt x="177530" y="294975"/>
                    <a:pt x="184540" y="294696"/>
                  </a:cubicBezTo>
                  <a:cubicBezTo>
                    <a:pt x="190662" y="294696"/>
                    <a:pt x="195488" y="293173"/>
                    <a:pt x="199018" y="290128"/>
                  </a:cubicBezTo>
                  <a:cubicBezTo>
                    <a:pt x="202549" y="287082"/>
                    <a:pt x="204632" y="282513"/>
                    <a:pt x="205267" y="276422"/>
                  </a:cubicBezTo>
                  <a:cubicBezTo>
                    <a:pt x="205876" y="269722"/>
                    <a:pt x="205876" y="263021"/>
                    <a:pt x="205267" y="256321"/>
                  </a:cubicBezTo>
                  <a:cubicBezTo>
                    <a:pt x="205178" y="243567"/>
                    <a:pt x="203832" y="231156"/>
                    <a:pt x="201228" y="219087"/>
                  </a:cubicBezTo>
                  <a:cubicBezTo>
                    <a:pt x="198625" y="207019"/>
                    <a:pt x="195297" y="195065"/>
                    <a:pt x="191246" y="183224"/>
                  </a:cubicBezTo>
                  <a:cubicBezTo>
                    <a:pt x="189468" y="178161"/>
                    <a:pt x="187233" y="173212"/>
                    <a:pt x="184540" y="168377"/>
                  </a:cubicBezTo>
                  <a:cubicBezTo>
                    <a:pt x="181848" y="163542"/>
                    <a:pt x="178394" y="158136"/>
                    <a:pt x="174177" y="152159"/>
                  </a:cubicBezTo>
                  <a:cubicBezTo>
                    <a:pt x="170520" y="147070"/>
                    <a:pt x="166710" y="142780"/>
                    <a:pt x="162747" y="139291"/>
                  </a:cubicBezTo>
                  <a:cubicBezTo>
                    <a:pt x="158785" y="135801"/>
                    <a:pt x="154670" y="132577"/>
                    <a:pt x="150403" y="129621"/>
                  </a:cubicBezTo>
                  <a:cubicBezTo>
                    <a:pt x="145564" y="126232"/>
                    <a:pt x="140611" y="123567"/>
                    <a:pt x="135544" y="121626"/>
                  </a:cubicBezTo>
                  <a:cubicBezTo>
                    <a:pt x="130477" y="119684"/>
                    <a:pt x="125066" y="118694"/>
                    <a:pt x="119313" y="118656"/>
                  </a:cubicBezTo>
                  <a:cubicBezTo>
                    <a:pt x="115389" y="118174"/>
                    <a:pt x="111503" y="117616"/>
                    <a:pt x="107655" y="116981"/>
                  </a:cubicBezTo>
                  <a:cubicBezTo>
                    <a:pt x="103807" y="116347"/>
                    <a:pt x="99768" y="116702"/>
                    <a:pt x="95539" y="118047"/>
                  </a:cubicBezTo>
                  <a:cubicBezTo>
                    <a:pt x="83702" y="122286"/>
                    <a:pt x="74152" y="128428"/>
                    <a:pt x="66888" y="136473"/>
                  </a:cubicBezTo>
                  <a:cubicBezTo>
                    <a:pt x="59623" y="144519"/>
                    <a:pt x="54340" y="154621"/>
                    <a:pt x="51038" y="166778"/>
                  </a:cubicBezTo>
                  <a:cubicBezTo>
                    <a:pt x="47139" y="181372"/>
                    <a:pt x="45336" y="195889"/>
                    <a:pt x="45628" y="210331"/>
                  </a:cubicBezTo>
                  <a:cubicBezTo>
                    <a:pt x="45920" y="224773"/>
                    <a:pt x="46098" y="239290"/>
                    <a:pt x="46161" y="253884"/>
                  </a:cubicBezTo>
                  <a:cubicBezTo>
                    <a:pt x="45971" y="263630"/>
                    <a:pt x="46352" y="273376"/>
                    <a:pt x="47304" y="283123"/>
                  </a:cubicBezTo>
                  <a:cubicBezTo>
                    <a:pt x="48257" y="292869"/>
                    <a:pt x="49095" y="302615"/>
                    <a:pt x="49819" y="312361"/>
                  </a:cubicBezTo>
                  <a:cubicBezTo>
                    <a:pt x="50022" y="313960"/>
                    <a:pt x="49768" y="316701"/>
                    <a:pt x="49057" y="320584"/>
                  </a:cubicBezTo>
                  <a:cubicBezTo>
                    <a:pt x="48346" y="324468"/>
                    <a:pt x="47787" y="327209"/>
                    <a:pt x="47380" y="328808"/>
                  </a:cubicBezTo>
                  <a:cubicBezTo>
                    <a:pt x="41958" y="348135"/>
                    <a:pt x="38021" y="362475"/>
                    <a:pt x="35569" y="371828"/>
                  </a:cubicBezTo>
                  <a:cubicBezTo>
                    <a:pt x="33118" y="381181"/>
                    <a:pt x="29943" y="388363"/>
                    <a:pt x="26044" y="393376"/>
                  </a:cubicBezTo>
                  <a:cubicBezTo>
                    <a:pt x="24673" y="395587"/>
                    <a:pt x="23454" y="397426"/>
                    <a:pt x="22387" y="398892"/>
                  </a:cubicBezTo>
                  <a:cubicBezTo>
                    <a:pt x="21320" y="400359"/>
                    <a:pt x="19491" y="400979"/>
                    <a:pt x="16900" y="400753"/>
                  </a:cubicBezTo>
                  <a:cubicBezTo>
                    <a:pt x="14107" y="400484"/>
                    <a:pt x="11922" y="399788"/>
                    <a:pt x="10347" y="398664"/>
                  </a:cubicBezTo>
                  <a:cubicBezTo>
                    <a:pt x="8772" y="397540"/>
                    <a:pt x="8112" y="395777"/>
                    <a:pt x="8366" y="393376"/>
                  </a:cubicBezTo>
                  <a:cubicBezTo>
                    <a:pt x="8849" y="389988"/>
                    <a:pt x="9865" y="387475"/>
                    <a:pt x="11414" y="385838"/>
                  </a:cubicBezTo>
                  <a:cubicBezTo>
                    <a:pt x="12963" y="384201"/>
                    <a:pt x="13980" y="381841"/>
                    <a:pt x="14462" y="378757"/>
                  </a:cubicBezTo>
                  <a:cubicBezTo>
                    <a:pt x="14729" y="368630"/>
                    <a:pt x="14805" y="357361"/>
                    <a:pt x="14691" y="344950"/>
                  </a:cubicBezTo>
                  <a:cubicBezTo>
                    <a:pt x="14576" y="332539"/>
                    <a:pt x="14500" y="321270"/>
                    <a:pt x="14462" y="311143"/>
                  </a:cubicBezTo>
                  <a:lnTo>
                    <a:pt x="14462" y="297133"/>
                  </a:lnTo>
                  <a:cubicBezTo>
                    <a:pt x="14373" y="284011"/>
                    <a:pt x="14246" y="270813"/>
                    <a:pt x="14081" y="257539"/>
                  </a:cubicBezTo>
                  <a:cubicBezTo>
                    <a:pt x="13916" y="244265"/>
                    <a:pt x="14246" y="231067"/>
                    <a:pt x="15072" y="217945"/>
                  </a:cubicBezTo>
                  <a:cubicBezTo>
                    <a:pt x="16151" y="202793"/>
                    <a:pt x="18412" y="190458"/>
                    <a:pt x="21853" y="180940"/>
                  </a:cubicBezTo>
                  <a:cubicBezTo>
                    <a:pt x="25295" y="171423"/>
                    <a:pt x="30756" y="160610"/>
                    <a:pt x="38236" y="148504"/>
                  </a:cubicBezTo>
                  <a:cubicBezTo>
                    <a:pt x="41919" y="142286"/>
                    <a:pt x="43240" y="137362"/>
                    <a:pt x="42199" y="133732"/>
                  </a:cubicBezTo>
                  <a:cubicBezTo>
                    <a:pt x="41157" y="130103"/>
                    <a:pt x="37601" y="126702"/>
                    <a:pt x="31531" y="123529"/>
                  </a:cubicBezTo>
                  <a:cubicBezTo>
                    <a:pt x="25067" y="120509"/>
                    <a:pt x="19555" y="116651"/>
                    <a:pt x="14996" y="111956"/>
                  </a:cubicBezTo>
                  <a:cubicBezTo>
                    <a:pt x="10436" y="107260"/>
                    <a:pt x="7210" y="101575"/>
                    <a:pt x="5318" y="94900"/>
                  </a:cubicBezTo>
                  <a:cubicBezTo>
                    <a:pt x="2905" y="87781"/>
                    <a:pt x="1330" y="81156"/>
                    <a:pt x="594" y="75027"/>
                  </a:cubicBezTo>
                  <a:cubicBezTo>
                    <a:pt x="-143" y="68897"/>
                    <a:pt x="-194" y="62121"/>
                    <a:pt x="441" y="54697"/>
                  </a:cubicBezTo>
                  <a:cubicBezTo>
                    <a:pt x="759" y="49976"/>
                    <a:pt x="1038" y="44799"/>
                    <a:pt x="1279" y="39164"/>
                  </a:cubicBezTo>
                  <a:cubicBezTo>
                    <a:pt x="1521" y="33530"/>
                    <a:pt x="1648" y="28352"/>
                    <a:pt x="1661" y="23631"/>
                  </a:cubicBezTo>
                  <a:cubicBezTo>
                    <a:pt x="2270" y="18758"/>
                    <a:pt x="3489" y="13885"/>
                    <a:pt x="5318" y="9012"/>
                  </a:cubicBezTo>
                  <a:cubicBezTo>
                    <a:pt x="7541" y="4075"/>
                    <a:pt x="10258" y="1156"/>
                    <a:pt x="13471" y="25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BA19026-5FB7-4D90-AF2A-EC1EF51AE901}"/>
                </a:ext>
              </a:extLst>
            </p:cNvPr>
            <p:cNvSpPr/>
            <p:nvPr/>
          </p:nvSpPr>
          <p:spPr>
            <a:xfrm>
              <a:off x="7170887" y="2530926"/>
              <a:ext cx="106835" cy="228124"/>
            </a:xfrm>
            <a:custGeom>
              <a:avLst/>
              <a:gdLst/>
              <a:ahLst/>
              <a:cxnLst/>
              <a:rect l="l" t="t" r="r" b="b"/>
              <a:pathLst>
                <a:path w="106835" h="228124">
                  <a:moveTo>
                    <a:pt x="15944" y="192"/>
                  </a:moveTo>
                  <a:cubicBezTo>
                    <a:pt x="17354" y="497"/>
                    <a:pt x="18831" y="1164"/>
                    <a:pt x="20374" y="2192"/>
                  </a:cubicBezTo>
                  <a:cubicBezTo>
                    <a:pt x="25327" y="7457"/>
                    <a:pt x="31880" y="11237"/>
                    <a:pt x="40033" y="13533"/>
                  </a:cubicBezTo>
                  <a:cubicBezTo>
                    <a:pt x="48187" y="15829"/>
                    <a:pt x="55654" y="17935"/>
                    <a:pt x="62436" y="19851"/>
                  </a:cubicBezTo>
                  <a:cubicBezTo>
                    <a:pt x="69256" y="22502"/>
                    <a:pt x="76190" y="25876"/>
                    <a:pt x="83238" y="29974"/>
                  </a:cubicBezTo>
                  <a:cubicBezTo>
                    <a:pt x="90287" y="34072"/>
                    <a:pt x="94935" y="39425"/>
                    <a:pt x="97183" y="46034"/>
                  </a:cubicBezTo>
                  <a:cubicBezTo>
                    <a:pt x="100117" y="54597"/>
                    <a:pt x="102631" y="64416"/>
                    <a:pt x="104727" y="75491"/>
                  </a:cubicBezTo>
                  <a:cubicBezTo>
                    <a:pt x="106822" y="86566"/>
                    <a:pt x="107356" y="96841"/>
                    <a:pt x="106327" y="106317"/>
                  </a:cubicBezTo>
                  <a:cubicBezTo>
                    <a:pt x="106263" y="109170"/>
                    <a:pt x="105646" y="115102"/>
                    <a:pt x="104476" y="124111"/>
                  </a:cubicBezTo>
                  <a:cubicBezTo>
                    <a:pt x="103305" y="133121"/>
                    <a:pt x="101966" y="142706"/>
                    <a:pt x="100457" y="152866"/>
                  </a:cubicBezTo>
                  <a:cubicBezTo>
                    <a:pt x="98948" y="163026"/>
                    <a:pt x="97654" y="171258"/>
                    <a:pt x="96574" y="177561"/>
                  </a:cubicBezTo>
                  <a:cubicBezTo>
                    <a:pt x="95532" y="183397"/>
                    <a:pt x="93957" y="189384"/>
                    <a:pt x="91849" y="195524"/>
                  </a:cubicBezTo>
                  <a:cubicBezTo>
                    <a:pt x="89741" y="201664"/>
                    <a:pt x="87861" y="207652"/>
                    <a:pt x="86210" y="213488"/>
                  </a:cubicBezTo>
                  <a:cubicBezTo>
                    <a:pt x="85931" y="215619"/>
                    <a:pt x="84966" y="218359"/>
                    <a:pt x="83315" y="221708"/>
                  </a:cubicBezTo>
                  <a:cubicBezTo>
                    <a:pt x="81664" y="225057"/>
                    <a:pt x="79175" y="227188"/>
                    <a:pt x="75847" y="228102"/>
                  </a:cubicBezTo>
                  <a:cubicBezTo>
                    <a:pt x="73650" y="228305"/>
                    <a:pt x="71948" y="227138"/>
                    <a:pt x="70742" y="224601"/>
                  </a:cubicBezTo>
                  <a:cubicBezTo>
                    <a:pt x="69535" y="222063"/>
                    <a:pt x="69205" y="218765"/>
                    <a:pt x="69751" y="214705"/>
                  </a:cubicBezTo>
                  <a:cubicBezTo>
                    <a:pt x="70615" y="208667"/>
                    <a:pt x="71326" y="202781"/>
                    <a:pt x="71885" y="197047"/>
                  </a:cubicBezTo>
                  <a:cubicBezTo>
                    <a:pt x="72444" y="191313"/>
                    <a:pt x="73155" y="185426"/>
                    <a:pt x="74018" y="179388"/>
                  </a:cubicBezTo>
                  <a:cubicBezTo>
                    <a:pt x="75644" y="168808"/>
                    <a:pt x="75593" y="159065"/>
                    <a:pt x="73866" y="150160"/>
                  </a:cubicBezTo>
                  <a:cubicBezTo>
                    <a:pt x="72139" y="141254"/>
                    <a:pt x="68126" y="134556"/>
                    <a:pt x="61826" y="130065"/>
                  </a:cubicBezTo>
                  <a:cubicBezTo>
                    <a:pt x="59845" y="129101"/>
                    <a:pt x="56340" y="128137"/>
                    <a:pt x="51311" y="127173"/>
                  </a:cubicBezTo>
                  <a:cubicBezTo>
                    <a:pt x="46282" y="126209"/>
                    <a:pt x="42472" y="125549"/>
                    <a:pt x="39881" y="125194"/>
                  </a:cubicBezTo>
                  <a:cubicBezTo>
                    <a:pt x="31867" y="124534"/>
                    <a:pt x="24882" y="122352"/>
                    <a:pt x="18926" y="118648"/>
                  </a:cubicBezTo>
                  <a:cubicBezTo>
                    <a:pt x="12969" y="114944"/>
                    <a:pt x="8575" y="110022"/>
                    <a:pt x="5743" y="103882"/>
                  </a:cubicBezTo>
                  <a:cubicBezTo>
                    <a:pt x="4448" y="100964"/>
                    <a:pt x="3229" y="97057"/>
                    <a:pt x="2086" y="92160"/>
                  </a:cubicBezTo>
                  <a:cubicBezTo>
                    <a:pt x="943" y="87263"/>
                    <a:pt x="333" y="82443"/>
                    <a:pt x="257" y="77698"/>
                  </a:cubicBezTo>
                  <a:cubicBezTo>
                    <a:pt x="-23" y="72738"/>
                    <a:pt x="-73" y="65000"/>
                    <a:pt x="104" y="54483"/>
                  </a:cubicBezTo>
                  <a:cubicBezTo>
                    <a:pt x="282" y="43966"/>
                    <a:pt x="536" y="36685"/>
                    <a:pt x="866" y="32638"/>
                  </a:cubicBezTo>
                  <a:cubicBezTo>
                    <a:pt x="1336" y="27526"/>
                    <a:pt x="1768" y="22832"/>
                    <a:pt x="2162" y="18557"/>
                  </a:cubicBezTo>
                  <a:cubicBezTo>
                    <a:pt x="2555" y="14282"/>
                    <a:pt x="3749" y="10045"/>
                    <a:pt x="5743" y="5845"/>
                  </a:cubicBezTo>
                  <a:cubicBezTo>
                    <a:pt x="7305" y="3029"/>
                    <a:pt x="9363" y="1202"/>
                    <a:pt x="11915" y="364"/>
                  </a:cubicBezTo>
                  <a:cubicBezTo>
                    <a:pt x="13192" y="-55"/>
                    <a:pt x="14535" y="-112"/>
                    <a:pt x="15944" y="19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92E0D053-9222-4B92-A7DD-9C05535400B0}"/>
                </a:ext>
              </a:extLst>
            </p:cNvPr>
            <p:cNvSpPr/>
            <p:nvPr/>
          </p:nvSpPr>
          <p:spPr>
            <a:xfrm>
              <a:off x="8193519" y="2701350"/>
              <a:ext cx="53632" cy="229029"/>
            </a:xfrm>
            <a:custGeom>
              <a:avLst/>
              <a:gdLst/>
              <a:ahLst/>
              <a:cxnLst/>
              <a:rect l="l" t="t" r="r" b="b"/>
              <a:pathLst>
                <a:path w="53632" h="229029">
                  <a:moveTo>
                    <a:pt x="36895" y="499"/>
                  </a:moveTo>
                  <a:cubicBezTo>
                    <a:pt x="38000" y="1299"/>
                    <a:pt x="38448" y="3061"/>
                    <a:pt x="38239" y="5785"/>
                  </a:cubicBezTo>
                  <a:cubicBezTo>
                    <a:pt x="37821" y="11234"/>
                    <a:pt x="36833" y="17558"/>
                    <a:pt x="35274" y="24759"/>
                  </a:cubicBezTo>
                  <a:cubicBezTo>
                    <a:pt x="33991" y="33129"/>
                    <a:pt x="33356" y="41079"/>
                    <a:pt x="33369" y="48610"/>
                  </a:cubicBezTo>
                  <a:cubicBezTo>
                    <a:pt x="33382" y="56141"/>
                    <a:pt x="34424" y="62415"/>
                    <a:pt x="36494" y="67431"/>
                  </a:cubicBezTo>
                  <a:cubicBezTo>
                    <a:pt x="40192" y="76245"/>
                    <a:pt x="42707" y="84373"/>
                    <a:pt x="44040" y="91815"/>
                  </a:cubicBezTo>
                  <a:cubicBezTo>
                    <a:pt x="45372" y="99257"/>
                    <a:pt x="47121" y="106166"/>
                    <a:pt x="49285" y="112542"/>
                  </a:cubicBezTo>
                  <a:cubicBezTo>
                    <a:pt x="53515" y="124124"/>
                    <a:pt x="54658" y="135706"/>
                    <a:pt x="52715" y="147289"/>
                  </a:cubicBezTo>
                  <a:cubicBezTo>
                    <a:pt x="50771" y="158871"/>
                    <a:pt x="47800" y="170454"/>
                    <a:pt x="43800" y="182036"/>
                  </a:cubicBezTo>
                  <a:cubicBezTo>
                    <a:pt x="41844" y="189720"/>
                    <a:pt x="39660" y="197060"/>
                    <a:pt x="37247" y="204058"/>
                  </a:cubicBezTo>
                  <a:cubicBezTo>
                    <a:pt x="34835" y="211056"/>
                    <a:pt x="31127" y="217329"/>
                    <a:pt x="26124" y="222879"/>
                  </a:cubicBezTo>
                  <a:cubicBezTo>
                    <a:pt x="22518" y="225953"/>
                    <a:pt x="19217" y="227883"/>
                    <a:pt x="16220" y="228670"/>
                  </a:cubicBezTo>
                  <a:cubicBezTo>
                    <a:pt x="13224" y="229458"/>
                    <a:pt x="10227" y="228950"/>
                    <a:pt x="7230" y="227146"/>
                  </a:cubicBezTo>
                  <a:cubicBezTo>
                    <a:pt x="3624" y="224873"/>
                    <a:pt x="1388" y="222714"/>
                    <a:pt x="525" y="220669"/>
                  </a:cubicBezTo>
                  <a:cubicBezTo>
                    <a:pt x="-339" y="218625"/>
                    <a:pt x="-135" y="215704"/>
                    <a:pt x="1135" y="211906"/>
                  </a:cubicBezTo>
                  <a:cubicBezTo>
                    <a:pt x="2036" y="206776"/>
                    <a:pt x="2824" y="201797"/>
                    <a:pt x="3497" y="196971"/>
                  </a:cubicBezTo>
                  <a:cubicBezTo>
                    <a:pt x="4170" y="192145"/>
                    <a:pt x="4805" y="187167"/>
                    <a:pt x="5402" y="182036"/>
                  </a:cubicBezTo>
                  <a:cubicBezTo>
                    <a:pt x="6138" y="173718"/>
                    <a:pt x="6189" y="164294"/>
                    <a:pt x="5554" y="153766"/>
                  </a:cubicBezTo>
                  <a:cubicBezTo>
                    <a:pt x="4919" y="143238"/>
                    <a:pt x="4665" y="135795"/>
                    <a:pt x="4792" y="131439"/>
                  </a:cubicBezTo>
                  <a:cubicBezTo>
                    <a:pt x="5910" y="121521"/>
                    <a:pt x="6265" y="112707"/>
                    <a:pt x="5859" y="104998"/>
                  </a:cubicBezTo>
                  <a:cubicBezTo>
                    <a:pt x="5452" y="97289"/>
                    <a:pt x="4894" y="88018"/>
                    <a:pt x="4182" y="77185"/>
                  </a:cubicBezTo>
                  <a:cubicBezTo>
                    <a:pt x="3827" y="66504"/>
                    <a:pt x="4843" y="56776"/>
                    <a:pt x="7230" y="48000"/>
                  </a:cubicBezTo>
                  <a:cubicBezTo>
                    <a:pt x="9617" y="39225"/>
                    <a:pt x="11852" y="31478"/>
                    <a:pt x="13935" y="24759"/>
                  </a:cubicBezTo>
                  <a:cubicBezTo>
                    <a:pt x="15395" y="18778"/>
                    <a:pt x="17503" y="13977"/>
                    <a:pt x="20258" y="10357"/>
                  </a:cubicBezTo>
                  <a:cubicBezTo>
                    <a:pt x="23013" y="6738"/>
                    <a:pt x="26797" y="3614"/>
                    <a:pt x="31610" y="985"/>
                  </a:cubicBezTo>
                  <a:cubicBezTo>
                    <a:pt x="34029" y="-139"/>
                    <a:pt x="35790" y="-301"/>
                    <a:pt x="36895" y="49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A9B24DB-9EC5-4C30-A9D6-3F9CD16E8B0B}"/>
                </a:ext>
              </a:extLst>
            </p:cNvPr>
            <p:cNvSpPr/>
            <p:nvPr/>
          </p:nvSpPr>
          <p:spPr>
            <a:xfrm>
              <a:off x="7905283" y="2727291"/>
              <a:ext cx="38675" cy="38805"/>
            </a:xfrm>
            <a:custGeom>
              <a:avLst/>
              <a:gdLst/>
              <a:ahLst/>
              <a:cxnLst/>
              <a:rect l="l" t="t" r="r" b="b"/>
              <a:pathLst>
                <a:path w="38675" h="38805">
                  <a:moveTo>
                    <a:pt x="20158" y="108"/>
                  </a:moveTo>
                  <a:cubicBezTo>
                    <a:pt x="24692" y="538"/>
                    <a:pt x="28578" y="2408"/>
                    <a:pt x="31817" y="5719"/>
                  </a:cubicBezTo>
                  <a:cubicBezTo>
                    <a:pt x="35513" y="9027"/>
                    <a:pt x="37722" y="12562"/>
                    <a:pt x="38446" y="16324"/>
                  </a:cubicBezTo>
                  <a:cubicBezTo>
                    <a:pt x="39170" y="20086"/>
                    <a:pt x="38179" y="24227"/>
                    <a:pt x="35475" y="28747"/>
                  </a:cubicBezTo>
                  <a:cubicBezTo>
                    <a:pt x="33633" y="31688"/>
                    <a:pt x="31525" y="33834"/>
                    <a:pt x="29150" y="35185"/>
                  </a:cubicBezTo>
                  <a:cubicBezTo>
                    <a:pt x="26775" y="36536"/>
                    <a:pt x="24210" y="37622"/>
                    <a:pt x="21454" y="38442"/>
                  </a:cubicBezTo>
                  <a:cubicBezTo>
                    <a:pt x="19257" y="39064"/>
                    <a:pt x="16793" y="38888"/>
                    <a:pt x="14062" y="37915"/>
                  </a:cubicBezTo>
                  <a:cubicBezTo>
                    <a:pt x="11332" y="36941"/>
                    <a:pt x="8716" y="35097"/>
                    <a:pt x="6214" y="32382"/>
                  </a:cubicBezTo>
                  <a:cubicBezTo>
                    <a:pt x="3788" y="29933"/>
                    <a:pt x="2086" y="27408"/>
                    <a:pt x="1108" y="24808"/>
                  </a:cubicBezTo>
                  <a:cubicBezTo>
                    <a:pt x="130" y="22207"/>
                    <a:pt x="-200" y="19682"/>
                    <a:pt x="118" y="17233"/>
                  </a:cubicBezTo>
                  <a:cubicBezTo>
                    <a:pt x="334" y="14771"/>
                    <a:pt x="969" y="12271"/>
                    <a:pt x="2023" y="9734"/>
                  </a:cubicBezTo>
                  <a:cubicBezTo>
                    <a:pt x="3077" y="7196"/>
                    <a:pt x="5083" y="4848"/>
                    <a:pt x="8043" y="2689"/>
                  </a:cubicBezTo>
                  <a:cubicBezTo>
                    <a:pt x="11586" y="538"/>
                    <a:pt x="15624" y="-322"/>
                    <a:pt x="20158" y="10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443A4B9-D62C-4B1C-8770-2AE526EEB482}"/>
                </a:ext>
              </a:extLst>
            </p:cNvPr>
            <p:cNvSpPr/>
            <p:nvPr/>
          </p:nvSpPr>
          <p:spPr>
            <a:xfrm>
              <a:off x="7214728" y="2976425"/>
              <a:ext cx="39711" cy="39323"/>
            </a:xfrm>
            <a:custGeom>
              <a:avLst/>
              <a:gdLst/>
              <a:ahLst/>
              <a:cxnLst/>
              <a:rect l="l" t="t" r="r" b="b"/>
              <a:pathLst>
                <a:path w="39711" h="39323">
                  <a:moveTo>
                    <a:pt x="18156" y="306"/>
                  </a:moveTo>
                  <a:cubicBezTo>
                    <a:pt x="20880" y="-278"/>
                    <a:pt x="23603" y="-26"/>
                    <a:pt x="26327" y="1063"/>
                  </a:cubicBezTo>
                  <a:cubicBezTo>
                    <a:pt x="29051" y="2152"/>
                    <a:pt x="31775" y="3924"/>
                    <a:pt x="34498" y="6379"/>
                  </a:cubicBezTo>
                  <a:cubicBezTo>
                    <a:pt x="38670" y="11452"/>
                    <a:pt x="40338" y="16791"/>
                    <a:pt x="39503" y="22395"/>
                  </a:cubicBezTo>
                  <a:cubicBezTo>
                    <a:pt x="38668" y="28000"/>
                    <a:pt x="35789" y="32580"/>
                    <a:pt x="30867" y="36135"/>
                  </a:cubicBezTo>
                  <a:cubicBezTo>
                    <a:pt x="27374" y="38580"/>
                    <a:pt x="23313" y="39619"/>
                    <a:pt x="18686" y="39251"/>
                  </a:cubicBezTo>
                  <a:cubicBezTo>
                    <a:pt x="14058" y="38884"/>
                    <a:pt x="9846" y="37036"/>
                    <a:pt x="6051" y="33706"/>
                  </a:cubicBezTo>
                  <a:cubicBezTo>
                    <a:pt x="2427" y="30113"/>
                    <a:pt x="432" y="26368"/>
                    <a:pt x="65" y="22471"/>
                  </a:cubicBezTo>
                  <a:cubicBezTo>
                    <a:pt x="-301" y="18575"/>
                    <a:pt x="887" y="14223"/>
                    <a:pt x="3630" y="9415"/>
                  </a:cubicBezTo>
                  <a:cubicBezTo>
                    <a:pt x="5748" y="6189"/>
                    <a:pt x="8018" y="3987"/>
                    <a:pt x="10439" y="2811"/>
                  </a:cubicBezTo>
                  <a:cubicBezTo>
                    <a:pt x="12860" y="1634"/>
                    <a:pt x="15432" y="799"/>
                    <a:pt x="18156" y="30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D55520C-0DEE-4072-A2F9-899024068368}"/>
                </a:ext>
              </a:extLst>
            </p:cNvPr>
            <p:cNvSpPr/>
            <p:nvPr/>
          </p:nvSpPr>
          <p:spPr>
            <a:xfrm>
              <a:off x="7830349" y="2980314"/>
              <a:ext cx="82392" cy="82660"/>
            </a:xfrm>
            <a:custGeom>
              <a:avLst/>
              <a:gdLst/>
              <a:ahLst/>
              <a:cxnLst/>
              <a:rect l="l" t="t" r="r" b="b"/>
              <a:pathLst>
                <a:path w="82392" h="82660">
                  <a:moveTo>
                    <a:pt x="43913" y="0"/>
                  </a:moveTo>
                  <a:cubicBezTo>
                    <a:pt x="46251" y="29"/>
                    <a:pt x="48250" y="142"/>
                    <a:pt x="49909" y="341"/>
                  </a:cubicBezTo>
                  <a:cubicBezTo>
                    <a:pt x="51569" y="540"/>
                    <a:pt x="53421" y="654"/>
                    <a:pt x="55466" y="682"/>
                  </a:cubicBezTo>
                  <a:lnTo>
                    <a:pt x="74363" y="75"/>
                  </a:lnTo>
                  <a:cubicBezTo>
                    <a:pt x="78694" y="201"/>
                    <a:pt x="81158" y="1316"/>
                    <a:pt x="81755" y="3417"/>
                  </a:cubicBezTo>
                  <a:cubicBezTo>
                    <a:pt x="82352" y="5519"/>
                    <a:pt x="82530" y="7849"/>
                    <a:pt x="82288" y="10406"/>
                  </a:cubicBezTo>
                  <a:lnTo>
                    <a:pt x="82288" y="18915"/>
                  </a:lnTo>
                  <a:cubicBezTo>
                    <a:pt x="82365" y="21827"/>
                    <a:pt x="81755" y="23599"/>
                    <a:pt x="80459" y="24232"/>
                  </a:cubicBezTo>
                  <a:cubicBezTo>
                    <a:pt x="79164" y="24865"/>
                    <a:pt x="76726" y="25119"/>
                    <a:pt x="73144" y="24992"/>
                  </a:cubicBezTo>
                  <a:lnTo>
                    <a:pt x="53517" y="24992"/>
                  </a:lnTo>
                  <a:cubicBezTo>
                    <a:pt x="51726" y="24941"/>
                    <a:pt x="50583" y="25500"/>
                    <a:pt x="50088" y="26668"/>
                  </a:cubicBezTo>
                  <a:cubicBezTo>
                    <a:pt x="49592" y="27837"/>
                    <a:pt x="49516" y="29920"/>
                    <a:pt x="49859" y="32917"/>
                  </a:cubicBezTo>
                  <a:cubicBezTo>
                    <a:pt x="50189" y="35368"/>
                    <a:pt x="50748" y="37781"/>
                    <a:pt x="51535" y="40156"/>
                  </a:cubicBezTo>
                  <a:cubicBezTo>
                    <a:pt x="52323" y="42531"/>
                    <a:pt x="53186" y="44791"/>
                    <a:pt x="54126" y="46938"/>
                  </a:cubicBezTo>
                  <a:cubicBezTo>
                    <a:pt x="56438" y="52322"/>
                    <a:pt x="58063" y="57098"/>
                    <a:pt x="59003" y="61263"/>
                  </a:cubicBezTo>
                  <a:cubicBezTo>
                    <a:pt x="59943" y="65429"/>
                    <a:pt x="59130" y="69594"/>
                    <a:pt x="56565" y="73760"/>
                  </a:cubicBezTo>
                  <a:cubicBezTo>
                    <a:pt x="54444" y="76706"/>
                    <a:pt x="52285" y="78738"/>
                    <a:pt x="50088" y="79856"/>
                  </a:cubicBezTo>
                  <a:cubicBezTo>
                    <a:pt x="47891" y="80974"/>
                    <a:pt x="45579" y="81786"/>
                    <a:pt x="43153" y="82294"/>
                  </a:cubicBezTo>
                  <a:cubicBezTo>
                    <a:pt x="40677" y="82904"/>
                    <a:pt x="38162" y="82752"/>
                    <a:pt x="35610" y="81837"/>
                  </a:cubicBezTo>
                  <a:cubicBezTo>
                    <a:pt x="33057" y="80923"/>
                    <a:pt x="30695" y="79246"/>
                    <a:pt x="28523" y="76808"/>
                  </a:cubicBezTo>
                  <a:cubicBezTo>
                    <a:pt x="24557" y="71690"/>
                    <a:pt x="23955" y="64705"/>
                    <a:pt x="26719" y="55853"/>
                  </a:cubicBezTo>
                  <a:cubicBezTo>
                    <a:pt x="29483" y="47001"/>
                    <a:pt x="31978" y="39559"/>
                    <a:pt x="34206" y="33526"/>
                  </a:cubicBezTo>
                  <a:cubicBezTo>
                    <a:pt x="35420" y="29399"/>
                    <a:pt x="35722" y="26834"/>
                    <a:pt x="35114" y="25831"/>
                  </a:cubicBezTo>
                  <a:cubicBezTo>
                    <a:pt x="34505" y="24828"/>
                    <a:pt x="32984" y="24548"/>
                    <a:pt x="30548" y="24992"/>
                  </a:cubicBezTo>
                  <a:lnTo>
                    <a:pt x="7993" y="24992"/>
                  </a:lnTo>
                  <a:cubicBezTo>
                    <a:pt x="4196" y="25068"/>
                    <a:pt x="1885" y="24764"/>
                    <a:pt x="1059" y="24080"/>
                  </a:cubicBezTo>
                  <a:cubicBezTo>
                    <a:pt x="234" y="23397"/>
                    <a:pt x="-97" y="21877"/>
                    <a:pt x="69" y="19522"/>
                  </a:cubicBezTo>
                  <a:lnTo>
                    <a:pt x="69" y="10406"/>
                  </a:lnTo>
                  <a:cubicBezTo>
                    <a:pt x="-135" y="6519"/>
                    <a:pt x="119" y="3810"/>
                    <a:pt x="830" y="2278"/>
                  </a:cubicBezTo>
                  <a:cubicBezTo>
                    <a:pt x="1542" y="746"/>
                    <a:pt x="3929" y="11"/>
                    <a:pt x="7993" y="75"/>
                  </a:cubicBezTo>
                  <a:lnTo>
                    <a:pt x="26281" y="682"/>
                  </a:lnTo>
                  <a:cubicBezTo>
                    <a:pt x="29304" y="654"/>
                    <a:pt x="32246" y="540"/>
                    <a:pt x="35108" y="341"/>
                  </a:cubicBezTo>
                  <a:cubicBezTo>
                    <a:pt x="37970" y="142"/>
                    <a:pt x="40905" y="29"/>
                    <a:pt x="4391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8365C42-411D-4B2D-A0A8-5224BAAB20A6}"/>
                </a:ext>
              </a:extLst>
            </p:cNvPr>
            <p:cNvSpPr/>
            <p:nvPr/>
          </p:nvSpPr>
          <p:spPr>
            <a:xfrm>
              <a:off x="7478525" y="2980385"/>
              <a:ext cx="81796" cy="26772"/>
            </a:xfrm>
            <a:custGeom>
              <a:avLst/>
              <a:gdLst/>
              <a:ahLst/>
              <a:cxnLst/>
              <a:rect l="l" t="t" r="r" b="b"/>
              <a:pathLst>
                <a:path w="81796" h="26772">
                  <a:moveTo>
                    <a:pt x="9822" y="4"/>
                  </a:moveTo>
                  <a:cubicBezTo>
                    <a:pt x="12182" y="29"/>
                    <a:pt x="14466" y="131"/>
                    <a:pt x="16673" y="308"/>
                  </a:cubicBezTo>
                  <a:cubicBezTo>
                    <a:pt x="18881" y="486"/>
                    <a:pt x="21469" y="588"/>
                    <a:pt x="24438" y="613"/>
                  </a:cubicBezTo>
                  <a:lnTo>
                    <a:pt x="45755" y="4"/>
                  </a:lnTo>
                  <a:cubicBezTo>
                    <a:pt x="48482" y="293"/>
                    <a:pt x="50183" y="458"/>
                    <a:pt x="50855" y="499"/>
                  </a:cubicBezTo>
                  <a:cubicBezTo>
                    <a:pt x="51528" y="540"/>
                    <a:pt x="53076" y="553"/>
                    <a:pt x="55499" y="537"/>
                  </a:cubicBezTo>
                  <a:cubicBezTo>
                    <a:pt x="58430" y="515"/>
                    <a:pt x="61095" y="426"/>
                    <a:pt x="63493" y="270"/>
                  </a:cubicBezTo>
                  <a:cubicBezTo>
                    <a:pt x="65891" y="115"/>
                    <a:pt x="68707" y="26"/>
                    <a:pt x="71943" y="4"/>
                  </a:cubicBezTo>
                  <a:cubicBezTo>
                    <a:pt x="77145" y="130"/>
                    <a:pt x="80140" y="1245"/>
                    <a:pt x="80927" y="3348"/>
                  </a:cubicBezTo>
                  <a:cubicBezTo>
                    <a:pt x="81713" y="5450"/>
                    <a:pt x="81966" y="7781"/>
                    <a:pt x="81687" y="10339"/>
                  </a:cubicBezTo>
                  <a:lnTo>
                    <a:pt x="81687" y="18848"/>
                  </a:lnTo>
                  <a:cubicBezTo>
                    <a:pt x="81763" y="22368"/>
                    <a:pt x="81002" y="24597"/>
                    <a:pt x="79404" y="25534"/>
                  </a:cubicBezTo>
                  <a:cubicBezTo>
                    <a:pt x="77805" y="26471"/>
                    <a:pt x="74912" y="26877"/>
                    <a:pt x="70725" y="26750"/>
                  </a:cubicBezTo>
                  <a:lnTo>
                    <a:pt x="53063" y="26750"/>
                  </a:lnTo>
                  <a:cubicBezTo>
                    <a:pt x="50843" y="26725"/>
                    <a:pt x="49193" y="26623"/>
                    <a:pt x="48114" y="26446"/>
                  </a:cubicBezTo>
                  <a:cubicBezTo>
                    <a:pt x="47036" y="26269"/>
                    <a:pt x="45234" y="26167"/>
                    <a:pt x="42709" y="26142"/>
                  </a:cubicBezTo>
                  <a:lnTo>
                    <a:pt x="9822" y="26750"/>
                  </a:lnTo>
                  <a:cubicBezTo>
                    <a:pt x="5152" y="26826"/>
                    <a:pt x="2310" y="26370"/>
                    <a:pt x="1295" y="25382"/>
                  </a:cubicBezTo>
                  <a:cubicBezTo>
                    <a:pt x="280" y="24395"/>
                    <a:pt x="-126" y="22419"/>
                    <a:pt x="77" y="19456"/>
                  </a:cubicBezTo>
                  <a:lnTo>
                    <a:pt x="77" y="10339"/>
                  </a:lnTo>
                  <a:cubicBezTo>
                    <a:pt x="-164" y="6451"/>
                    <a:pt x="166" y="3741"/>
                    <a:pt x="1067" y="2208"/>
                  </a:cubicBezTo>
                  <a:cubicBezTo>
                    <a:pt x="1967" y="675"/>
                    <a:pt x="4886" y="-60"/>
                    <a:pt x="9822" y="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E2165EC-2892-4FBF-A8AE-808E107969E1}"/>
                </a:ext>
              </a:extLst>
            </p:cNvPr>
            <p:cNvSpPr/>
            <p:nvPr/>
          </p:nvSpPr>
          <p:spPr>
            <a:xfrm>
              <a:off x="8250051" y="2980385"/>
              <a:ext cx="81797" cy="26772"/>
            </a:xfrm>
            <a:custGeom>
              <a:avLst/>
              <a:gdLst/>
              <a:ahLst/>
              <a:cxnLst/>
              <a:rect l="l" t="t" r="r" b="b"/>
              <a:pathLst>
                <a:path w="81797" h="26772">
                  <a:moveTo>
                    <a:pt x="9822" y="4"/>
                  </a:moveTo>
                  <a:cubicBezTo>
                    <a:pt x="12182" y="29"/>
                    <a:pt x="14466" y="131"/>
                    <a:pt x="16673" y="308"/>
                  </a:cubicBezTo>
                  <a:cubicBezTo>
                    <a:pt x="18881" y="486"/>
                    <a:pt x="21469" y="588"/>
                    <a:pt x="24439" y="613"/>
                  </a:cubicBezTo>
                  <a:lnTo>
                    <a:pt x="45755" y="4"/>
                  </a:lnTo>
                  <a:cubicBezTo>
                    <a:pt x="48483" y="293"/>
                    <a:pt x="50183" y="458"/>
                    <a:pt x="50855" y="499"/>
                  </a:cubicBezTo>
                  <a:cubicBezTo>
                    <a:pt x="51528" y="540"/>
                    <a:pt x="53076" y="553"/>
                    <a:pt x="55499" y="537"/>
                  </a:cubicBezTo>
                  <a:cubicBezTo>
                    <a:pt x="58430" y="515"/>
                    <a:pt x="61095" y="426"/>
                    <a:pt x="63493" y="270"/>
                  </a:cubicBezTo>
                  <a:cubicBezTo>
                    <a:pt x="65891" y="115"/>
                    <a:pt x="68707" y="26"/>
                    <a:pt x="71943" y="4"/>
                  </a:cubicBezTo>
                  <a:cubicBezTo>
                    <a:pt x="77146" y="130"/>
                    <a:pt x="80140" y="1245"/>
                    <a:pt x="80926" y="3348"/>
                  </a:cubicBezTo>
                  <a:cubicBezTo>
                    <a:pt x="81713" y="5450"/>
                    <a:pt x="81967" y="7781"/>
                    <a:pt x="81687" y="10339"/>
                  </a:cubicBezTo>
                  <a:lnTo>
                    <a:pt x="81687" y="18848"/>
                  </a:lnTo>
                  <a:cubicBezTo>
                    <a:pt x="81764" y="22368"/>
                    <a:pt x="81002" y="24597"/>
                    <a:pt x="79404" y="25534"/>
                  </a:cubicBezTo>
                  <a:cubicBezTo>
                    <a:pt x="77805" y="26471"/>
                    <a:pt x="74912" y="26877"/>
                    <a:pt x="70725" y="26750"/>
                  </a:cubicBezTo>
                  <a:lnTo>
                    <a:pt x="53063" y="26750"/>
                  </a:lnTo>
                  <a:cubicBezTo>
                    <a:pt x="50843" y="26725"/>
                    <a:pt x="49193" y="26623"/>
                    <a:pt x="48115" y="26446"/>
                  </a:cubicBezTo>
                  <a:cubicBezTo>
                    <a:pt x="47036" y="26269"/>
                    <a:pt x="45234" y="26167"/>
                    <a:pt x="42709" y="26142"/>
                  </a:cubicBezTo>
                  <a:lnTo>
                    <a:pt x="9822" y="26750"/>
                  </a:lnTo>
                  <a:cubicBezTo>
                    <a:pt x="5152" y="26826"/>
                    <a:pt x="2310" y="26370"/>
                    <a:pt x="1295" y="25382"/>
                  </a:cubicBezTo>
                  <a:cubicBezTo>
                    <a:pt x="280" y="24395"/>
                    <a:pt x="-126" y="22419"/>
                    <a:pt x="77" y="19456"/>
                  </a:cubicBezTo>
                  <a:lnTo>
                    <a:pt x="77" y="10339"/>
                  </a:lnTo>
                  <a:cubicBezTo>
                    <a:pt x="-164" y="6451"/>
                    <a:pt x="166" y="3741"/>
                    <a:pt x="1067" y="2208"/>
                  </a:cubicBezTo>
                  <a:cubicBezTo>
                    <a:pt x="1967" y="675"/>
                    <a:pt x="4886" y="-60"/>
                    <a:pt x="9822" y="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B09FBAD-8ADE-4226-91FB-3A39D845DAFA}"/>
              </a:ext>
            </a:extLst>
          </p:cNvPr>
          <p:cNvGrpSpPr/>
          <p:nvPr/>
        </p:nvGrpSpPr>
        <p:grpSpPr>
          <a:xfrm>
            <a:off x="7685763" y="2750535"/>
            <a:ext cx="919475" cy="403945"/>
            <a:chOff x="10247684" y="2524380"/>
            <a:chExt cx="1225966" cy="538593"/>
          </a:xfrm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5270109-E6FF-42D5-BE30-0F0920F0510B}"/>
                </a:ext>
              </a:extLst>
            </p:cNvPr>
            <p:cNvSpPr/>
            <p:nvPr/>
          </p:nvSpPr>
          <p:spPr>
            <a:xfrm>
              <a:off x="10247684" y="2524380"/>
              <a:ext cx="207398" cy="445581"/>
            </a:xfrm>
            <a:custGeom>
              <a:avLst/>
              <a:gdLst/>
              <a:ahLst/>
              <a:cxnLst/>
              <a:rect l="l" t="t" r="r" b="b"/>
              <a:pathLst>
                <a:path w="207398" h="445581">
                  <a:moveTo>
                    <a:pt x="22700" y="368"/>
                  </a:moveTo>
                  <a:cubicBezTo>
                    <a:pt x="25812" y="-775"/>
                    <a:pt x="29647" y="749"/>
                    <a:pt x="34207" y="4940"/>
                  </a:cubicBezTo>
                  <a:cubicBezTo>
                    <a:pt x="36061" y="7212"/>
                    <a:pt x="38144" y="9674"/>
                    <a:pt x="40455" y="12327"/>
                  </a:cubicBezTo>
                  <a:cubicBezTo>
                    <a:pt x="42766" y="14980"/>
                    <a:pt x="45154" y="16986"/>
                    <a:pt x="47618" y="18344"/>
                  </a:cubicBezTo>
                  <a:cubicBezTo>
                    <a:pt x="59086" y="24158"/>
                    <a:pt x="68763" y="30352"/>
                    <a:pt x="76650" y="36928"/>
                  </a:cubicBezTo>
                  <a:cubicBezTo>
                    <a:pt x="84537" y="43503"/>
                    <a:pt x="91318" y="50307"/>
                    <a:pt x="96995" y="57339"/>
                  </a:cubicBezTo>
                  <a:cubicBezTo>
                    <a:pt x="102064" y="65272"/>
                    <a:pt x="104100" y="75300"/>
                    <a:pt x="103103" y="87423"/>
                  </a:cubicBezTo>
                  <a:cubicBezTo>
                    <a:pt x="102107" y="99545"/>
                    <a:pt x="100071" y="110030"/>
                    <a:pt x="96995" y="118877"/>
                  </a:cubicBezTo>
                  <a:cubicBezTo>
                    <a:pt x="95751" y="122533"/>
                    <a:pt x="94430" y="126494"/>
                    <a:pt x="93033" y="130759"/>
                  </a:cubicBezTo>
                  <a:cubicBezTo>
                    <a:pt x="91636" y="135024"/>
                    <a:pt x="90315" y="137766"/>
                    <a:pt x="89071" y="138984"/>
                  </a:cubicBezTo>
                  <a:cubicBezTo>
                    <a:pt x="86689" y="140289"/>
                    <a:pt x="84340" y="140387"/>
                    <a:pt x="82026" y="139278"/>
                  </a:cubicBezTo>
                  <a:cubicBezTo>
                    <a:pt x="79712" y="138168"/>
                    <a:pt x="77093" y="137769"/>
                    <a:pt x="74169" y="138082"/>
                  </a:cubicBezTo>
                  <a:cubicBezTo>
                    <a:pt x="71245" y="138394"/>
                    <a:pt x="67678" y="141335"/>
                    <a:pt x="63467" y="146905"/>
                  </a:cubicBezTo>
                  <a:cubicBezTo>
                    <a:pt x="59911" y="151995"/>
                    <a:pt x="57117" y="156895"/>
                    <a:pt x="55085" y="161604"/>
                  </a:cubicBezTo>
                  <a:cubicBezTo>
                    <a:pt x="53053" y="166314"/>
                    <a:pt x="51174" y="171366"/>
                    <a:pt x="49447" y="176760"/>
                  </a:cubicBezTo>
                  <a:cubicBezTo>
                    <a:pt x="47808" y="184986"/>
                    <a:pt x="47732" y="192297"/>
                    <a:pt x="49218" y="198695"/>
                  </a:cubicBezTo>
                  <a:cubicBezTo>
                    <a:pt x="50704" y="205092"/>
                    <a:pt x="52609" y="212404"/>
                    <a:pt x="54933" y="220629"/>
                  </a:cubicBezTo>
                  <a:cubicBezTo>
                    <a:pt x="57130" y="228766"/>
                    <a:pt x="59594" y="236560"/>
                    <a:pt x="62324" y="244011"/>
                  </a:cubicBezTo>
                  <a:cubicBezTo>
                    <a:pt x="65055" y="251462"/>
                    <a:pt x="67671" y="259104"/>
                    <a:pt x="70173" y="266936"/>
                  </a:cubicBezTo>
                  <a:cubicBezTo>
                    <a:pt x="71087" y="269500"/>
                    <a:pt x="72459" y="271378"/>
                    <a:pt x="74288" y="272572"/>
                  </a:cubicBezTo>
                  <a:cubicBezTo>
                    <a:pt x="76117" y="273765"/>
                    <a:pt x="78403" y="271683"/>
                    <a:pt x="81146" y="266326"/>
                  </a:cubicBezTo>
                  <a:cubicBezTo>
                    <a:pt x="82282" y="263855"/>
                    <a:pt x="85393" y="257356"/>
                    <a:pt x="90478" y="246829"/>
                  </a:cubicBezTo>
                  <a:cubicBezTo>
                    <a:pt x="95563" y="236302"/>
                    <a:pt x="100682" y="225605"/>
                    <a:pt x="105835" y="214740"/>
                  </a:cubicBezTo>
                  <a:cubicBezTo>
                    <a:pt x="110987" y="203874"/>
                    <a:pt x="114233" y="196698"/>
                    <a:pt x="115573" y="193211"/>
                  </a:cubicBezTo>
                  <a:cubicBezTo>
                    <a:pt x="117491" y="189111"/>
                    <a:pt x="120056" y="183755"/>
                    <a:pt x="123269" y="177141"/>
                  </a:cubicBezTo>
                  <a:cubicBezTo>
                    <a:pt x="126482" y="170528"/>
                    <a:pt x="129810" y="163496"/>
                    <a:pt x="133251" y="156044"/>
                  </a:cubicBezTo>
                  <a:lnTo>
                    <a:pt x="136299" y="150561"/>
                  </a:lnTo>
                  <a:cubicBezTo>
                    <a:pt x="141684" y="142361"/>
                    <a:pt x="144478" y="136369"/>
                    <a:pt x="144681" y="132587"/>
                  </a:cubicBezTo>
                  <a:cubicBezTo>
                    <a:pt x="144884" y="128804"/>
                    <a:pt x="141278" y="123422"/>
                    <a:pt x="133861" y="116440"/>
                  </a:cubicBezTo>
                  <a:cubicBezTo>
                    <a:pt x="132438" y="115311"/>
                    <a:pt x="131168" y="114067"/>
                    <a:pt x="130051" y="112708"/>
                  </a:cubicBezTo>
                  <a:cubicBezTo>
                    <a:pt x="128933" y="111350"/>
                    <a:pt x="127358" y="109345"/>
                    <a:pt x="125326" y="106692"/>
                  </a:cubicBezTo>
                  <a:cubicBezTo>
                    <a:pt x="123510" y="104394"/>
                    <a:pt x="121809" y="102439"/>
                    <a:pt x="120221" y="100827"/>
                  </a:cubicBezTo>
                  <a:cubicBezTo>
                    <a:pt x="118634" y="99215"/>
                    <a:pt x="117084" y="97108"/>
                    <a:pt x="115573" y="94506"/>
                  </a:cubicBezTo>
                  <a:cubicBezTo>
                    <a:pt x="113684" y="89974"/>
                    <a:pt x="112447" y="85328"/>
                    <a:pt x="111861" y="80568"/>
                  </a:cubicBezTo>
                  <a:cubicBezTo>
                    <a:pt x="111276" y="75808"/>
                    <a:pt x="111700" y="70705"/>
                    <a:pt x="113134" y="65260"/>
                  </a:cubicBezTo>
                  <a:lnTo>
                    <a:pt x="121669" y="23219"/>
                  </a:lnTo>
                  <a:cubicBezTo>
                    <a:pt x="121682" y="21962"/>
                    <a:pt x="121809" y="20667"/>
                    <a:pt x="122050" y="19334"/>
                  </a:cubicBezTo>
                  <a:cubicBezTo>
                    <a:pt x="122291" y="18001"/>
                    <a:pt x="122571" y="16859"/>
                    <a:pt x="122888" y="15907"/>
                  </a:cubicBezTo>
                  <a:cubicBezTo>
                    <a:pt x="125555" y="8011"/>
                    <a:pt x="128908" y="3543"/>
                    <a:pt x="132946" y="2501"/>
                  </a:cubicBezTo>
                  <a:cubicBezTo>
                    <a:pt x="136985" y="1460"/>
                    <a:pt x="142167" y="3694"/>
                    <a:pt x="148491" y="9205"/>
                  </a:cubicBezTo>
                  <a:cubicBezTo>
                    <a:pt x="152504" y="12797"/>
                    <a:pt x="156670" y="16123"/>
                    <a:pt x="160988" y="19182"/>
                  </a:cubicBezTo>
                  <a:cubicBezTo>
                    <a:pt x="165306" y="22241"/>
                    <a:pt x="169472" y="25414"/>
                    <a:pt x="173485" y="28702"/>
                  </a:cubicBezTo>
                  <a:cubicBezTo>
                    <a:pt x="176507" y="31101"/>
                    <a:pt x="179301" y="33615"/>
                    <a:pt x="181867" y="36242"/>
                  </a:cubicBezTo>
                  <a:cubicBezTo>
                    <a:pt x="184432" y="38870"/>
                    <a:pt x="186921" y="41840"/>
                    <a:pt x="189334" y="45153"/>
                  </a:cubicBezTo>
                  <a:cubicBezTo>
                    <a:pt x="192332" y="49075"/>
                    <a:pt x="194872" y="52807"/>
                    <a:pt x="196954" y="56349"/>
                  </a:cubicBezTo>
                  <a:cubicBezTo>
                    <a:pt x="199037" y="59890"/>
                    <a:pt x="200968" y="63470"/>
                    <a:pt x="202746" y="67088"/>
                  </a:cubicBezTo>
                  <a:cubicBezTo>
                    <a:pt x="206416" y="74145"/>
                    <a:pt x="207915" y="81812"/>
                    <a:pt x="207242" y="90088"/>
                  </a:cubicBezTo>
                  <a:cubicBezTo>
                    <a:pt x="206568" y="98365"/>
                    <a:pt x="205476" y="106946"/>
                    <a:pt x="203965" y="115831"/>
                  </a:cubicBezTo>
                  <a:cubicBezTo>
                    <a:pt x="203254" y="119715"/>
                    <a:pt x="202085" y="124285"/>
                    <a:pt x="200460" y="129540"/>
                  </a:cubicBezTo>
                  <a:cubicBezTo>
                    <a:pt x="198834" y="134795"/>
                    <a:pt x="197361" y="139365"/>
                    <a:pt x="196040" y="143249"/>
                  </a:cubicBezTo>
                  <a:cubicBezTo>
                    <a:pt x="194224" y="149469"/>
                    <a:pt x="191913" y="154394"/>
                    <a:pt x="189106" y="158025"/>
                  </a:cubicBezTo>
                  <a:cubicBezTo>
                    <a:pt x="186299" y="161655"/>
                    <a:pt x="182921" y="161401"/>
                    <a:pt x="178971" y="157263"/>
                  </a:cubicBezTo>
                  <a:cubicBezTo>
                    <a:pt x="178209" y="156463"/>
                    <a:pt x="176990" y="155169"/>
                    <a:pt x="175314" y="153379"/>
                  </a:cubicBezTo>
                  <a:cubicBezTo>
                    <a:pt x="173637" y="151589"/>
                    <a:pt x="172418" y="150447"/>
                    <a:pt x="171656" y="149951"/>
                  </a:cubicBezTo>
                  <a:cubicBezTo>
                    <a:pt x="168151" y="147159"/>
                    <a:pt x="164493" y="145737"/>
                    <a:pt x="160683" y="145686"/>
                  </a:cubicBezTo>
                  <a:cubicBezTo>
                    <a:pt x="156873" y="145636"/>
                    <a:pt x="153825" y="147260"/>
                    <a:pt x="151539" y="150561"/>
                  </a:cubicBezTo>
                  <a:cubicBezTo>
                    <a:pt x="148631" y="155791"/>
                    <a:pt x="146066" y="161173"/>
                    <a:pt x="143843" y="166707"/>
                  </a:cubicBezTo>
                  <a:cubicBezTo>
                    <a:pt x="141621" y="172241"/>
                    <a:pt x="138903" y="177624"/>
                    <a:pt x="135690" y="182853"/>
                  </a:cubicBezTo>
                  <a:cubicBezTo>
                    <a:pt x="136198" y="182323"/>
                    <a:pt x="134640" y="186362"/>
                    <a:pt x="131016" y="194971"/>
                  </a:cubicBezTo>
                  <a:cubicBezTo>
                    <a:pt x="127392" y="203581"/>
                    <a:pt x="123532" y="212630"/>
                    <a:pt x="119434" y="222119"/>
                  </a:cubicBezTo>
                  <a:cubicBezTo>
                    <a:pt x="115336" y="231608"/>
                    <a:pt x="112830" y="237408"/>
                    <a:pt x="111915" y="239518"/>
                  </a:cubicBezTo>
                  <a:cubicBezTo>
                    <a:pt x="109578" y="245230"/>
                    <a:pt x="107188" y="250713"/>
                    <a:pt x="104748" y="255968"/>
                  </a:cubicBezTo>
                  <a:cubicBezTo>
                    <a:pt x="102307" y="261224"/>
                    <a:pt x="99723" y="266707"/>
                    <a:pt x="96995" y="272419"/>
                  </a:cubicBezTo>
                  <a:cubicBezTo>
                    <a:pt x="93058" y="279731"/>
                    <a:pt x="90112" y="285519"/>
                    <a:pt x="88156" y="289784"/>
                  </a:cubicBezTo>
                  <a:cubicBezTo>
                    <a:pt x="86200" y="294049"/>
                    <a:pt x="86912" y="300447"/>
                    <a:pt x="90290" y="308977"/>
                  </a:cubicBezTo>
                  <a:cubicBezTo>
                    <a:pt x="95127" y="321214"/>
                    <a:pt x="98995" y="331622"/>
                    <a:pt x="101893" y="340203"/>
                  </a:cubicBezTo>
                  <a:cubicBezTo>
                    <a:pt x="104791" y="348784"/>
                    <a:pt x="106955" y="355232"/>
                    <a:pt x="108384" y="359548"/>
                  </a:cubicBezTo>
                  <a:cubicBezTo>
                    <a:pt x="110355" y="366276"/>
                    <a:pt x="111288" y="373689"/>
                    <a:pt x="111185" y="381787"/>
                  </a:cubicBezTo>
                  <a:cubicBezTo>
                    <a:pt x="111081" y="389886"/>
                    <a:pt x="110539" y="396690"/>
                    <a:pt x="109558" y="402199"/>
                  </a:cubicBezTo>
                  <a:cubicBezTo>
                    <a:pt x="108286" y="406438"/>
                    <a:pt x="106407" y="410450"/>
                    <a:pt x="103920" y="414232"/>
                  </a:cubicBezTo>
                  <a:cubicBezTo>
                    <a:pt x="101433" y="418015"/>
                    <a:pt x="98921" y="421722"/>
                    <a:pt x="96386" y="425352"/>
                  </a:cubicBezTo>
                  <a:cubicBezTo>
                    <a:pt x="94303" y="428132"/>
                    <a:pt x="91306" y="431559"/>
                    <a:pt x="87394" y="435634"/>
                  </a:cubicBezTo>
                  <a:cubicBezTo>
                    <a:pt x="83482" y="439708"/>
                    <a:pt x="80181" y="442374"/>
                    <a:pt x="77488" y="443631"/>
                  </a:cubicBezTo>
                  <a:cubicBezTo>
                    <a:pt x="71189" y="446069"/>
                    <a:pt x="66414" y="446221"/>
                    <a:pt x="63162" y="444088"/>
                  </a:cubicBezTo>
                  <a:cubicBezTo>
                    <a:pt x="59911" y="441955"/>
                    <a:pt x="57575" y="437538"/>
                    <a:pt x="56152" y="430836"/>
                  </a:cubicBezTo>
                  <a:cubicBezTo>
                    <a:pt x="54615" y="424501"/>
                    <a:pt x="53422" y="418282"/>
                    <a:pt x="52571" y="412176"/>
                  </a:cubicBezTo>
                  <a:cubicBezTo>
                    <a:pt x="51720" y="406070"/>
                    <a:pt x="51288" y="399698"/>
                    <a:pt x="51275" y="393059"/>
                  </a:cubicBezTo>
                  <a:cubicBezTo>
                    <a:pt x="50767" y="387049"/>
                    <a:pt x="49548" y="378015"/>
                    <a:pt x="47618" y="365957"/>
                  </a:cubicBezTo>
                  <a:cubicBezTo>
                    <a:pt x="45687" y="353899"/>
                    <a:pt x="43655" y="341977"/>
                    <a:pt x="41522" y="330189"/>
                  </a:cubicBezTo>
                  <a:cubicBezTo>
                    <a:pt x="39388" y="318402"/>
                    <a:pt x="37763" y="309910"/>
                    <a:pt x="36645" y="304712"/>
                  </a:cubicBezTo>
                  <a:cubicBezTo>
                    <a:pt x="34048" y="295456"/>
                    <a:pt x="32129" y="285263"/>
                    <a:pt x="30888" y="274134"/>
                  </a:cubicBezTo>
                  <a:cubicBezTo>
                    <a:pt x="29646" y="263005"/>
                    <a:pt x="28810" y="252858"/>
                    <a:pt x="28381" y="243692"/>
                  </a:cubicBezTo>
                  <a:cubicBezTo>
                    <a:pt x="27952" y="234527"/>
                    <a:pt x="27659" y="228261"/>
                    <a:pt x="27501" y="224895"/>
                  </a:cubicBezTo>
                  <a:cubicBezTo>
                    <a:pt x="26650" y="211465"/>
                    <a:pt x="27285" y="200396"/>
                    <a:pt x="29406" y="191688"/>
                  </a:cubicBezTo>
                  <a:cubicBezTo>
                    <a:pt x="31527" y="182980"/>
                    <a:pt x="34753" y="173130"/>
                    <a:pt x="39083" y="162137"/>
                  </a:cubicBezTo>
                  <a:cubicBezTo>
                    <a:pt x="40391" y="158761"/>
                    <a:pt x="41890" y="155308"/>
                    <a:pt x="43579" y="151779"/>
                  </a:cubicBezTo>
                  <a:cubicBezTo>
                    <a:pt x="45268" y="148250"/>
                    <a:pt x="46614" y="144798"/>
                    <a:pt x="47618" y="141421"/>
                  </a:cubicBezTo>
                  <a:cubicBezTo>
                    <a:pt x="49027" y="138400"/>
                    <a:pt x="49561" y="135760"/>
                    <a:pt x="49218" y="133501"/>
                  </a:cubicBezTo>
                  <a:cubicBezTo>
                    <a:pt x="48875" y="131241"/>
                    <a:pt x="48342" y="129210"/>
                    <a:pt x="47618" y="127408"/>
                  </a:cubicBezTo>
                  <a:cubicBezTo>
                    <a:pt x="31628" y="121797"/>
                    <a:pt x="20478" y="115653"/>
                    <a:pt x="14166" y="108977"/>
                  </a:cubicBezTo>
                  <a:cubicBezTo>
                    <a:pt x="7854" y="102300"/>
                    <a:pt x="3561" y="92196"/>
                    <a:pt x="1288" y="78664"/>
                  </a:cubicBezTo>
                  <a:cubicBezTo>
                    <a:pt x="-985" y="68205"/>
                    <a:pt x="-249" y="56679"/>
                    <a:pt x="3498" y="44087"/>
                  </a:cubicBezTo>
                  <a:cubicBezTo>
                    <a:pt x="7244" y="31495"/>
                    <a:pt x="11181" y="20274"/>
                    <a:pt x="15309" y="10423"/>
                  </a:cubicBezTo>
                  <a:cubicBezTo>
                    <a:pt x="17125" y="4862"/>
                    <a:pt x="19589" y="1510"/>
                    <a:pt x="22700" y="36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D6456F2-EECC-4EB3-A634-16DE174BAA97}"/>
                </a:ext>
              </a:extLst>
            </p:cNvPr>
            <p:cNvSpPr/>
            <p:nvPr/>
          </p:nvSpPr>
          <p:spPr>
            <a:xfrm>
              <a:off x="11274837" y="2528279"/>
              <a:ext cx="198813" cy="401007"/>
            </a:xfrm>
            <a:custGeom>
              <a:avLst/>
              <a:gdLst/>
              <a:ahLst/>
              <a:cxnLst/>
              <a:rect l="l" t="t" r="r" b="b"/>
              <a:pathLst>
                <a:path w="198813" h="401007">
                  <a:moveTo>
                    <a:pt x="17478" y="14"/>
                  </a:moveTo>
                  <a:cubicBezTo>
                    <a:pt x="20132" y="-176"/>
                    <a:pt x="23509" y="1576"/>
                    <a:pt x="27611" y="5272"/>
                  </a:cubicBezTo>
                  <a:cubicBezTo>
                    <a:pt x="30760" y="8320"/>
                    <a:pt x="34518" y="10453"/>
                    <a:pt x="38886" y="11672"/>
                  </a:cubicBezTo>
                  <a:cubicBezTo>
                    <a:pt x="43254" y="12890"/>
                    <a:pt x="47622" y="13195"/>
                    <a:pt x="51990" y="12586"/>
                  </a:cubicBezTo>
                  <a:cubicBezTo>
                    <a:pt x="68101" y="12268"/>
                    <a:pt x="84823" y="11989"/>
                    <a:pt x="102157" y="11748"/>
                  </a:cubicBezTo>
                  <a:cubicBezTo>
                    <a:pt x="119491" y="11507"/>
                    <a:pt x="135911" y="11381"/>
                    <a:pt x="151416" y="11368"/>
                  </a:cubicBezTo>
                  <a:cubicBezTo>
                    <a:pt x="155914" y="11254"/>
                    <a:pt x="159920" y="11330"/>
                    <a:pt x="163434" y="11596"/>
                  </a:cubicBezTo>
                  <a:cubicBezTo>
                    <a:pt x="166947" y="11862"/>
                    <a:pt x="170498" y="13005"/>
                    <a:pt x="174089" y="15022"/>
                  </a:cubicBezTo>
                  <a:cubicBezTo>
                    <a:pt x="176197" y="16279"/>
                    <a:pt x="178076" y="18030"/>
                    <a:pt x="179728" y="20277"/>
                  </a:cubicBezTo>
                  <a:cubicBezTo>
                    <a:pt x="181378" y="22523"/>
                    <a:pt x="182953" y="25036"/>
                    <a:pt x="184452" y="27815"/>
                  </a:cubicBezTo>
                  <a:cubicBezTo>
                    <a:pt x="188427" y="33348"/>
                    <a:pt x="190535" y="39339"/>
                    <a:pt x="190777" y="45786"/>
                  </a:cubicBezTo>
                  <a:cubicBezTo>
                    <a:pt x="191018" y="52233"/>
                    <a:pt x="191145" y="58832"/>
                    <a:pt x="191158" y="65584"/>
                  </a:cubicBezTo>
                  <a:cubicBezTo>
                    <a:pt x="191767" y="74620"/>
                    <a:pt x="191462" y="82590"/>
                    <a:pt x="190243" y="89494"/>
                  </a:cubicBezTo>
                  <a:cubicBezTo>
                    <a:pt x="189024" y="96398"/>
                    <a:pt x="186890" y="102845"/>
                    <a:pt x="183842" y="108835"/>
                  </a:cubicBezTo>
                  <a:cubicBezTo>
                    <a:pt x="182941" y="110624"/>
                    <a:pt x="181848" y="112223"/>
                    <a:pt x="180566" y="113632"/>
                  </a:cubicBezTo>
                  <a:cubicBezTo>
                    <a:pt x="179283" y="115041"/>
                    <a:pt x="177734" y="116488"/>
                    <a:pt x="175918" y="117973"/>
                  </a:cubicBezTo>
                  <a:cubicBezTo>
                    <a:pt x="173486" y="120068"/>
                    <a:pt x="171932" y="122277"/>
                    <a:pt x="171257" y="124601"/>
                  </a:cubicBezTo>
                  <a:cubicBezTo>
                    <a:pt x="170581" y="126925"/>
                    <a:pt x="170710" y="129592"/>
                    <a:pt x="171644" y="132602"/>
                  </a:cubicBezTo>
                  <a:lnTo>
                    <a:pt x="173479" y="146623"/>
                  </a:lnTo>
                  <a:cubicBezTo>
                    <a:pt x="175575" y="156364"/>
                    <a:pt x="177480" y="165990"/>
                    <a:pt x="179194" y="175503"/>
                  </a:cubicBezTo>
                  <a:cubicBezTo>
                    <a:pt x="180909" y="185015"/>
                    <a:pt x="182661" y="194489"/>
                    <a:pt x="184452" y="203925"/>
                  </a:cubicBezTo>
                  <a:cubicBezTo>
                    <a:pt x="186382" y="214390"/>
                    <a:pt x="188618" y="224550"/>
                    <a:pt x="191158" y="234405"/>
                  </a:cubicBezTo>
                  <a:cubicBezTo>
                    <a:pt x="191526" y="237733"/>
                    <a:pt x="192008" y="240831"/>
                    <a:pt x="192606" y="243702"/>
                  </a:cubicBezTo>
                  <a:cubicBezTo>
                    <a:pt x="193202" y="246572"/>
                    <a:pt x="193533" y="249366"/>
                    <a:pt x="193596" y="252084"/>
                  </a:cubicBezTo>
                  <a:cubicBezTo>
                    <a:pt x="193672" y="256872"/>
                    <a:pt x="194129" y="261469"/>
                    <a:pt x="194968" y="265876"/>
                  </a:cubicBezTo>
                  <a:cubicBezTo>
                    <a:pt x="195806" y="270283"/>
                    <a:pt x="196568" y="275033"/>
                    <a:pt x="197254" y="280125"/>
                  </a:cubicBezTo>
                  <a:cubicBezTo>
                    <a:pt x="197927" y="284799"/>
                    <a:pt x="198409" y="289930"/>
                    <a:pt x="198702" y="295518"/>
                  </a:cubicBezTo>
                  <a:cubicBezTo>
                    <a:pt x="198994" y="301106"/>
                    <a:pt x="198714" y="306541"/>
                    <a:pt x="197863" y="311824"/>
                  </a:cubicBezTo>
                  <a:cubicBezTo>
                    <a:pt x="196669" y="319711"/>
                    <a:pt x="195400" y="327255"/>
                    <a:pt x="194053" y="334456"/>
                  </a:cubicBezTo>
                  <a:cubicBezTo>
                    <a:pt x="192707" y="341657"/>
                    <a:pt x="191132" y="348743"/>
                    <a:pt x="189329" y="355716"/>
                  </a:cubicBezTo>
                  <a:cubicBezTo>
                    <a:pt x="185570" y="367400"/>
                    <a:pt x="180896" y="378169"/>
                    <a:pt x="175308" y="388024"/>
                  </a:cubicBezTo>
                  <a:cubicBezTo>
                    <a:pt x="174736" y="388913"/>
                    <a:pt x="174355" y="389726"/>
                    <a:pt x="174165" y="390463"/>
                  </a:cubicBezTo>
                  <a:cubicBezTo>
                    <a:pt x="173974" y="391199"/>
                    <a:pt x="173746" y="392012"/>
                    <a:pt x="173479" y="392901"/>
                  </a:cubicBezTo>
                  <a:cubicBezTo>
                    <a:pt x="172254" y="395441"/>
                    <a:pt x="170568" y="397524"/>
                    <a:pt x="168419" y="399150"/>
                  </a:cubicBezTo>
                  <a:cubicBezTo>
                    <a:pt x="166270" y="400775"/>
                    <a:pt x="163661" y="401334"/>
                    <a:pt x="160590" y="400826"/>
                  </a:cubicBezTo>
                  <a:cubicBezTo>
                    <a:pt x="159030" y="399861"/>
                    <a:pt x="157702" y="398438"/>
                    <a:pt x="156606" y="396559"/>
                  </a:cubicBezTo>
                  <a:cubicBezTo>
                    <a:pt x="155509" y="394679"/>
                    <a:pt x="154796" y="392647"/>
                    <a:pt x="154466" y="390463"/>
                  </a:cubicBezTo>
                  <a:cubicBezTo>
                    <a:pt x="153602" y="387123"/>
                    <a:pt x="153043" y="383592"/>
                    <a:pt x="152788" y="379871"/>
                  </a:cubicBezTo>
                  <a:cubicBezTo>
                    <a:pt x="152534" y="376150"/>
                    <a:pt x="152280" y="372162"/>
                    <a:pt x="152026" y="367908"/>
                  </a:cubicBezTo>
                  <a:cubicBezTo>
                    <a:pt x="152674" y="361202"/>
                    <a:pt x="153360" y="354192"/>
                    <a:pt x="154085" y="346876"/>
                  </a:cubicBezTo>
                  <a:cubicBezTo>
                    <a:pt x="154809" y="339561"/>
                    <a:pt x="155343" y="331941"/>
                    <a:pt x="155686" y="324016"/>
                  </a:cubicBezTo>
                  <a:cubicBezTo>
                    <a:pt x="156194" y="318517"/>
                    <a:pt x="156245" y="313056"/>
                    <a:pt x="155838" y="307633"/>
                  </a:cubicBezTo>
                  <a:cubicBezTo>
                    <a:pt x="155432" y="302211"/>
                    <a:pt x="155178" y="296902"/>
                    <a:pt x="155076" y="291708"/>
                  </a:cubicBezTo>
                  <a:cubicBezTo>
                    <a:pt x="155099" y="290071"/>
                    <a:pt x="155257" y="284607"/>
                    <a:pt x="155550" y="275316"/>
                  </a:cubicBezTo>
                  <a:cubicBezTo>
                    <a:pt x="155844" y="266025"/>
                    <a:pt x="156138" y="255414"/>
                    <a:pt x="156431" y="243482"/>
                  </a:cubicBezTo>
                  <a:cubicBezTo>
                    <a:pt x="156725" y="231549"/>
                    <a:pt x="156883" y="220802"/>
                    <a:pt x="156906" y="211240"/>
                  </a:cubicBezTo>
                  <a:lnTo>
                    <a:pt x="156906" y="151500"/>
                  </a:lnTo>
                  <a:cubicBezTo>
                    <a:pt x="156918" y="147639"/>
                    <a:pt x="156893" y="144083"/>
                    <a:pt x="156830" y="140832"/>
                  </a:cubicBezTo>
                  <a:cubicBezTo>
                    <a:pt x="156766" y="137580"/>
                    <a:pt x="156588" y="134024"/>
                    <a:pt x="156296" y="130164"/>
                  </a:cubicBezTo>
                  <a:cubicBezTo>
                    <a:pt x="156093" y="126239"/>
                    <a:pt x="154974" y="123420"/>
                    <a:pt x="152941" y="121705"/>
                  </a:cubicBezTo>
                  <a:cubicBezTo>
                    <a:pt x="150908" y="119991"/>
                    <a:pt x="147349" y="119153"/>
                    <a:pt x="142266" y="119191"/>
                  </a:cubicBezTo>
                  <a:cubicBezTo>
                    <a:pt x="138605" y="119089"/>
                    <a:pt x="134945" y="118988"/>
                    <a:pt x="131285" y="118886"/>
                  </a:cubicBezTo>
                  <a:cubicBezTo>
                    <a:pt x="127625" y="118785"/>
                    <a:pt x="123965" y="119293"/>
                    <a:pt x="120304" y="120410"/>
                  </a:cubicBezTo>
                  <a:cubicBezTo>
                    <a:pt x="115475" y="122328"/>
                    <a:pt x="109731" y="123064"/>
                    <a:pt x="103071" y="122620"/>
                  </a:cubicBezTo>
                  <a:cubicBezTo>
                    <a:pt x="96412" y="122175"/>
                    <a:pt x="90362" y="121845"/>
                    <a:pt x="84923" y="121629"/>
                  </a:cubicBezTo>
                  <a:cubicBezTo>
                    <a:pt x="79471" y="121680"/>
                    <a:pt x="74209" y="122036"/>
                    <a:pt x="69139" y="122696"/>
                  </a:cubicBezTo>
                  <a:cubicBezTo>
                    <a:pt x="64069" y="123356"/>
                    <a:pt x="58962" y="124017"/>
                    <a:pt x="53819" y="124677"/>
                  </a:cubicBezTo>
                  <a:cubicBezTo>
                    <a:pt x="44714" y="125947"/>
                    <a:pt x="36867" y="125693"/>
                    <a:pt x="30277" y="123916"/>
                  </a:cubicBezTo>
                  <a:cubicBezTo>
                    <a:pt x="23687" y="122138"/>
                    <a:pt x="18126" y="118533"/>
                    <a:pt x="13592" y="113099"/>
                  </a:cubicBezTo>
                  <a:cubicBezTo>
                    <a:pt x="11548" y="111234"/>
                    <a:pt x="9998" y="109025"/>
                    <a:pt x="8944" y="106474"/>
                  </a:cubicBezTo>
                  <a:cubicBezTo>
                    <a:pt x="7890" y="103923"/>
                    <a:pt x="6798" y="101258"/>
                    <a:pt x="5668" y="98479"/>
                  </a:cubicBezTo>
                  <a:cubicBezTo>
                    <a:pt x="2950" y="90915"/>
                    <a:pt x="1223" y="83351"/>
                    <a:pt x="486" y="75787"/>
                  </a:cubicBezTo>
                  <a:cubicBezTo>
                    <a:pt x="-251" y="68223"/>
                    <a:pt x="-149" y="60355"/>
                    <a:pt x="791" y="52182"/>
                  </a:cubicBezTo>
                  <a:cubicBezTo>
                    <a:pt x="1553" y="47334"/>
                    <a:pt x="1858" y="42562"/>
                    <a:pt x="1705" y="37866"/>
                  </a:cubicBezTo>
                  <a:cubicBezTo>
                    <a:pt x="1553" y="33171"/>
                    <a:pt x="1858" y="28399"/>
                    <a:pt x="2620" y="23551"/>
                  </a:cubicBezTo>
                  <a:cubicBezTo>
                    <a:pt x="2950" y="20772"/>
                    <a:pt x="3661" y="17954"/>
                    <a:pt x="4753" y="15098"/>
                  </a:cubicBezTo>
                  <a:cubicBezTo>
                    <a:pt x="5846" y="12242"/>
                    <a:pt x="7166" y="9577"/>
                    <a:pt x="8716" y="7101"/>
                  </a:cubicBezTo>
                  <a:cubicBezTo>
                    <a:pt x="11903" y="2567"/>
                    <a:pt x="14824" y="205"/>
                    <a:pt x="17478" y="1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CF582B2C-8D2A-45BC-A786-AE7FD31A6BF2}"/>
                </a:ext>
              </a:extLst>
            </p:cNvPr>
            <p:cNvSpPr/>
            <p:nvPr/>
          </p:nvSpPr>
          <p:spPr>
            <a:xfrm>
              <a:off x="10578074" y="2530420"/>
              <a:ext cx="189755" cy="402374"/>
            </a:xfrm>
            <a:custGeom>
              <a:avLst/>
              <a:gdLst/>
              <a:ahLst/>
              <a:cxnLst/>
              <a:rect l="l" t="t" r="r" b="b"/>
              <a:pathLst>
                <a:path w="189755" h="402374">
                  <a:moveTo>
                    <a:pt x="15301" y="226"/>
                  </a:moveTo>
                  <a:cubicBezTo>
                    <a:pt x="17116" y="671"/>
                    <a:pt x="18979" y="1772"/>
                    <a:pt x="20890" y="3530"/>
                  </a:cubicBezTo>
                  <a:cubicBezTo>
                    <a:pt x="26641" y="8517"/>
                    <a:pt x="32658" y="11487"/>
                    <a:pt x="38942" y="12438"/>
                  </a:cubicBezTo>
                  <a:cubicBezTo>
                    <a:pt x="45226" y="13390"/>
                    <a:pt x="52005" y="13466"/>
                    <a:pt x="59279" y="12667"/>
                  </a:cubicBezTo>
                  <a:cubicBezTo>
                    <a:pt x="68902" y="12134"/>
                    <a:pt x="77382" y="11981"/>
                    <a:pt x="84720" y="12210"/>
                  </a:cubicBezTo>
                  <a:cubicBezTo>
                    <a:pt x="92058" y="12438"/>
                    <a:pt x="99015" y="12591"/>
                    <a:pt x="105590" y="12667"/>
                  </a:cubicBezTo>
                  <a:cubicBezTo>
                    <a:pt x="120113" y="12667"/>
                    <a:pt x="134332" y="15712"/>
                    <a:pt x="148246" y="21804"/>
                  </a:cubicBezTo>
                  <a:cubicBezTo>
                    <a:pt x="153438" y="24062"/>
                    <a:pt x="157983" y="27463"/>
                    <a:pt x="161880" y="32006"/>
                  </a:cubicBezTo>
                  <a:cubicBezTo>
                    <a:pt x="165777" y="36549"/>
                    <a:pt x="168951" y="41473"/>
                    <a:pt x="171401" y="46778"/>
                  </a:cubicBezTo>
                  <a:cubicBezTo>
                    <a:pt x="174499" y="53783"/>
                    <a:pt x="176987" y="60940"/>
                    <a:pt x="178866" y="68249"/>
                  </a:cubicBezTo>
                  <a:cubicBezTo>
                    <a:pt x="180745" y="75559"/>
                    <a:pt x="181709" y="83021"/>
                    <a:pt x="181760" y="90635"/>
                  </a:cubicBezTo>
                  <a:cubicBezTo>
                    <a:pt x="181824" y="105558"/>
                    <a:pt x="182154" y="120482"/>
                    <a:pt x="182750" y="135406"/>
                  </a:cubicBezTo>
                  <a:cubicBezTo>
                    <a:pt x="183347" y="150329"/>
                    <a:pt x="183829" y="165253"/>
                    <a:pt x="184198" y="180176"/>
                  </a:cubicBezTo>
                  <a:cubicBezTo>
                    <a:pt x="185035" y="198742"/>
                    <a:pt x="186102" y="217346"/>
                    <a:pt x="187397" y="235987"/>
                  </a:cubicBezTo>
                  <a:cubicBezTo>
                    <a:pt x="188691" y="254629"/>
                    <a:pt x="188844" y="273385"/>
                    <a:pt x="187854" y="292255"/>
                  </a:cubicBezTo>
                  <a:cubicBezTo>
                    <a:pt x="187400" y="300212"/>
                    <a:pt x="187564" y="308359"/>
                    <a:pt x="188348" y="316697"/>
                  </a:cubicBezTo>
                  <a:cubicBezTo>
                    <a:pt x="189131" y="325034"/>
                    <a:pt x="189600" y="333333"/>
                    <a:pt x="189755" y="341595"/>
                  </a:cubicBezTo>
                  <a:cubicBezTo>
                    <a:pt x="189731" y="356315"/>
                    <a:pt x="189097" y="370731"/>
                    <a:pt x="187854" y="384842"/>
                  </a:cubicBezTo>
                  <a:cubicBezTo>
                    <a:pt x="187460" y="387241"/>
                    <a:pt x="186572" y="389449"/>
                    <a:pt x="185188" y="391467"/>
                  </a:cubicBezTo>
                  <a:cubicBezTo>
                    <a:pt x="183804" y="393484"/>
                    <a:pt x="182458" y="395540"/>
                    <a:pt x="181151" y="397634"/>
                  </a:cubicBezTo>
                  <a:cubicBezTo>
                    <a:pt x="178815" y="401797"/>
                    <a:pt x="174956" y="403218"/>
                    <a:pt x="169573" y="401898"/>
                  </a:cubicBezTo>
                  <a:cubicBezTo>
                    <a:pt x="167174" y="401225"/>
                    <a:pt x="165422" y="399982"/>
                    <a:pt x="164317" y="398167"/>
                  </a:cubicBezTo>
                  <a:cubicBezTo>
                    <a:pt x="163213" y="396352"/>
                    <a:pt x="162527" y="394347"/>
                    <a:pt x="162261" y="392152"/>
                  </a:cubicBezTo>
                  <a:cubicBezTo>
                    <a:pt x="161981" y="386657"/>
                    <a:pt x="161778" y="381200"/>
                    <a:pt x="161651" y="375782"/>
                  </a:cubicBezTo>
                  <a:cubicBezTo>
                    <a:pt x="161525" y="370363"/>
                    <a:pt x="161321" y="365059"/>
                    <a:pt x="161042" y="359868"/>
                  </a:cubicBezTo>
                  <a:cubicBezTo>
                    <a:pt x="160636" y="354120"/>
                    <a:pt x="160077" y="348409"/>
                    <a:pt x="159366" y="342737"/>
                  </a:cubicBezTo>
                  <a:cubicBezTo>
                    <a:pt x="158655" y="337064"/>
                    <a:pt x="158401" y="331201"/>
                    <a:pt x="158605" y="325148"/>
                  </a:cubicBezTo>
                  <a:cubicBezTo>
                    <a:pt x="159087" y="315110"/>
                    <a:pt x="159036" y="305187"/>
                    <a:pt x="158452" y="295377"/>
                  </a:cubicBezTo>
                  <a:cubicBezTo>
                    <a:pt x="157868" y="285568"/>
                    <a:pt x="157513" y="275796"/>
                    <a:pt x="157386" y="266063"/>
                  </a:cubicBezTo>
                  <a:cubicBezTo>
                    <a:pt x="157665" y="255111"/>
                    <a:pt x="157716" y="244274"/>
                    <a:pt x="157538" y="233551"/>
                  </a:cubicBezTo>
                  <a:cubicBezTo>
                    <a:pt x="157361" y="222828"/>
                    <a:pt x="157107" y="212143"/>
                    <a:pt x="156777" y="201496"/>
                  </a:cubicBezTo>
                  <a:cubicBezTo>
                    <a:pt x="156408" y="194630"/>
                    <a:pt x="155774" y="186432"/>
                    <a:pt x="154872" y="176902"/>
                  </a:cubicBezTo>
                  <a:cubicBezTo>
                    <a:pt x="153971" y="167372"/>
                    <a:pt x="153184" y="159326"/>
                    <a:pt x="152511" y="152766"/>
                  </a:cubicBezTo>
                  <a:cubicBezTo>
                    <a:pt x="151546" y="142246"/>
                    <a:pt x="148144" y="134048"/>
                    <a:pt x="142304" y="128172"/>
                  </a:cubicBezTo>
                  <a:cubicBezTo>
                    <a:pt x="136465" y="122297"/>
                    <a:pt x="128492" y="119733"/>
                    <a:pt x="118387" y="120482"/>
                  </a:cubicBezTo>
                  <a:cubicBezTo>
                    <a:pt x="107825" y="121167"/>
                    <a:pt x="96958" y="121167"/>
                    <a:pt x="85786" y="120482"/>
                  </a:cubicBezTo>
                  <a:cubicBezTo>
                    <a:pt x="74615" y="119797"/>
                    <a:pt x="64357" y="119797"/>
                    <a:pt x="55014" y="120482"/>
                  </a:cubicBezTo>
                  <a:cubicBezTo>
                    <a:pt x="39653" y="121878"/>
                    <a:pt x="27872" y="118934"/>
                    <a:pt x="19671" y="111650"/>
                  </a:cubicBezTo>
                  <a:cubicBezTo>
                    <a:pt x="11470" y="104365"/>
                    <a:pt x="5783" y="93503"/>
                    <a:pt x="2609" y="79061"/>
                  </a:cubicBezTo>
                  <a:cubicBezTo>
                    <a:pt x="425" y="69442"/>
                    <a:pt x="-388" y="61118"/>
                    <a:pt x="171" y="54087"/>
                  </a:cubicBezTo>
                  <a:cubicBezTo>
                    <a:pt x="730" y="47057"/>
                    <a:pt x="1136" y="38732"/>
                    <a:pt x="1390" y="29113"/>
                  </a:cubicBezTo>
                  <a:cubicBezTo>
                    <a:pt x="1390" y="22920"/>
                    <a:pt x="2000" y="17032"/>
                    <a:pt x="3218" y="11448"/>
                  </a:cubicBezTo>
                  <a:cubicBezTo>
                    <a:pt x="4297" y="6131"/>
                    <a:pt x="6557" y="2603"/>
                    <a:pt x="9997" y="864"/>
                  </a:cubicBezTo>
                  <a:cubicBezTo>
                    <a:pt x="11718" y="-5"/>
                    <a:pt x="13485" y="-218"/>
                    <a:pt x="15301" y="22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FC786406-42C3-498E-B05A-DF83CBDB7AFC}"/>
                </a:ext>
              </a:extLst>
            </p:cNvPr>
            <p:cNvSpPr/>
            <p:nvPr/>
          </p:nvSpPr>
          <p:spPr>
            <a:xfrm>
              <a:off x="10899565" y="2533621"/>
              <a:ext cx="237434" cy="402878"/>
            </a:xfrm>
            <a:custGeom>
              <a:avLst/>
              <a:gdLst/>
              <a:ahLst/>
              <a:cxnLst/>
              <a:rect l="l" t="t" r="r" b="b"/>
              <a:pathLst>
                <a:path w="237434" h="402878">
                  <a:moveTo>
                    <a:pt x="162143" y="3"/>
                  </a:moveTo>
                  <a:cubicBezTo>
                    <a:pt x="165378" y="79"/>
                    <a:pt x="168347" y="2213"/>
                    <a:pt x="171049" y="6404"/>
                  </a:cubicBezTo>
                  <a:cubicBezTo>
                    <a:pt x="173853" y="10544"/>
                    <a:pt x="177227" y="15065"/>
                    <a:pt x="181172" y="19967"/>
                  </a:cubicBezTo>
                  <a:cubicBezTo>
                    <a:pt x="185118" y="24870"/>
                    <a:pt x="189253" y="29086"/>
                    <a:pt x="193579" y="32617"/>
                  </a:cubicBezTo>
                  <a:cubicBezTo>
                    <a:pt x="206151" y="42662"/>
                    <a:pt x="216173" y="53051"/>
                    <a:pt x="223645" y="63782"/>
                  </a:cubicBezTo>
                  <a:cubicBezTo>
                    <a:pt x="231117" y="74514"/>
                    <a:pt x="235506" y="85664"/>
                    <a:pt x="236812" y="97234"/>
                  </a:cubicBezTo>
                  <a:cubicBezTo>
                    <a:pt x="237879" y="106457"/>
                    <a:pt x="237574" y="115596"/>
                    <a:pt x="235899" y="124652"/>
                  </a:cubicBezTo>
                  <a:cubicBezTo>
                    <a:pt x="234225" y="133708"/>
                    <a:pt x="232093" y="142210"/>
                    <a:pt x="229505" y="150157"/>
                  </a:cubicBezTo>
                  <a:cubicBezTo>
                    <a:pt x="226626" y="159477"/>
                    <a:pt x="223251" y="164589"/>
                    <a:pt x="219382" y="165493"/>
                  </a:cubicBezTo>
                  <a:cubicBezTo>
                    <a:pt x="215513" y="166398"/>
                    <a:pt x="210159" y="163083"/>
                    <a:pt x="203322" y="155549"/>
                  </a:cubicBezTo>
                  <a:cubicBezTo>
                    <a:pt x="193452" y="144626"/>
                    <a:pt x="187160" y="141106"/>
                    <a:pt x="184445" y="144989"/>
                  </a:cubicBezTo>
                  <a:cubicBezTo>
                    <a:pt x="181731" y="148871"/>
                    <a:pt x="177874" y="154987"/>
                    <a:pt x="172876" y="163336"/>
                  </a:cubicBezTo>
                  <a:cubicBezTo>
                    <a:pt x="167725" y="169659"/>
                    <a:pt x="165087" y="174349"/>
                    <a:pt x="164960" y="177406"/>
                  </a:cubicBezTo>
                  <a:cubicBezTo>
                    <a:pt x="164833" y="180464"/>
                    <a:pt x="167066" y="184095"/>
                    <a:pt x="171658" y="188299"/>
                  </a:cubicBezTo>
                  <a:cubicBezTo>
                    <a:pt x="177125" y="193544"/>
                    <a:pt x="182479" y="198447"/>
                    <a:pt x="187718" y="203006"/>
                  </a:cubicBezTo>
                  <a:cubicBezTo>
                    <a:pt x="192957" y="207565"/>
                    <a:pt x="198159" y="213229"/>
                    <a:pt x="203322" y="219999"/>
                  </a:cubicBezTo>
                  <a:cubicBezTo>
                    <a:pt x="205466" y="223097"/>
                    <a:pt x="207571" y="226196"/>
                    <a:pt x="209639" y="229295"/>
                  </a:cubicBezTo>
                  <a:cubicBezTo>
                    <a:pt x="211707" y="232394"/>
                    <a:pt x="213661" y="235188"/>
                    <a:pt x="215500" y="237677"/>
                  </a:cubicBezTo>
                  <a:cubicBezTo>
                    <a:pt x="222452" y="247088"/>
                    <a:pt x="227577" y="257222"/>
                    <a:pt x="230875" y="268081"/>
                  </a:cubicBezTo>
                  <a:cubicBezTo>
                    <a:pt x="234174" y="278939"/>
                    <a:pt x="235950" y="290750"/>
                    <a:pt x="236203" y="303514"/>
                  </a:cubicBezTo>
                  <a:cubicBezTo>
                    <a:pt x="236178" y="316836"/>
                    <a:pt x="235163" y="330577"/>
                    <a:pt x="233159" y="344738"/>
                  </a:cubicBezTo>
                  <a:cubicBezTo>
                    <a:pt x="231155" y="358898"/>
                    <a:pt x="228313" y="372183"/>
                    <a:pt x="224634" y="384591"/>
                  </a:cubicBezTo>
                  <a:cubicBezTo>
                    <a:pt x="223416" y="388756"/>
                    <a:pt x="222198" y="392007"/>
                    <a:pt x="220980" y="394344"/>
                  </a:cubicBezTo>
                  <a:cubicBezTo>
                    <a:pt x="219445" y="396833"/>
                    <a:pt x="217644" y="398865"/>
                    <a:pt x="215576" y="400440"/>
                  </a:cubicBezTo>
                  <a:cubicBezTo>
                    <a:pt x="213509" y="402015"/>
                    <a:pt x="211250" y="402828"/>
                    <a:pt x="208802" y="402878"/>
                  </a:cubicBezTo>
                  <a:cubicBezTo>
                    <a:pt x="205580" y="402790"/>
                    <a:pt x="203347" y="401748"/>
                    <a:pt x="202104" y="399754"/>
                  </a:cubicBezTo>
                  <a:cubicBezTo>
                    <a:pt x="200861" y="397760"/>
                    <a:pt x="199846" y="395347"/>
                    <a:pt x="199059" y="392515"/>
                  </a:cubicBezTo>
                  <a:cubicBezTo>
                    <a:pt x="198514" y="388820"/>
                    <a:pt x="198082" y="384933"/>
                    <a:pt x="197765" y="380857"/>
                  </a:cubicBezTo>
                  <a:cubicBezTo>
                    <a:pt x="197448" y="376780"/>
                    <a:pt x="196865" y="372741"/>
                    <a:pt x="196015" y="368741"/>
                  </a:cubicBezTo>
                  <a:cubicBezTo>
                    <a:pt x="194632" y="360854"/>
                    <a:pt x="191308" y="352701"/>
                    <a:pt x="186044" y="344281"/>
                  </a:cubicBezTo>
                  <a:cubicBezTo>
                    <a:pt x="180779" y="335861"/>
                    <a:pt x="174563" y="326945"/>
                    <a:pt x="167395" y="317535"/>
                  </a:cubicBezTo>
                  <a:cubicBezTo>
                    <a:pt x="162930" y="312112"/>
                    <a:pt x="156942" y="305127"/>
                    <a:pt x="149432" y="296579"/>
                  </a:cubicBezTo>
                  <a:cubicBezTo>
                    <a:pt x="141922" y="288032"/>
                    <a:pt x="135934" y="281200"/>
                    <a:pt x="131469" y="276082"/>
                  </a:cubicBezTo>
                  <a:cubicBezTo>
                    <a:pt x="131285" y="275728"/>
                    <a:pt x="128676" y="271762"/>
                    <a:pt x="123643" y="264183"/>
                  </a:cubicBezTo>
                  <a:cubicBezTo>
                    <a:pt x="118610" y="256605"/>
                    <a:pt x="112258" y="247536"/>
                    <a:pt x="104586" y="236977"/>
                  </a:cubicBezTo>
                  <a:cubicBezTo>
                    <a:pt x="96915" y="226418"/>
                    <a:pt x="89029" y="216491"/>
                    <a:pt x="80929" y="207197"/>
                  </a:cubicBezTo>
                  <a:cubicBezTo>
                    <a:pt x="76476" y="201939"/>
                    <a:pt x="72746" y="197977"/>
                    <a:pt x="69740" y="195310"/>
                  </a:cubicBezTo>
                  <a:cubicBezTo>
                    <a:pt x="66733" y="192643"/>
                    <a:pt x="63765" y="191728"/>
                    <a:pt x="60834" y="192567"/>
                  </a:cubicBezTo>
                  <a:cubicBezTo>
                    <a:pt x="57054" y="193887"/>
                    <a:pt x="54567" y="195818"/>
                    <a:pt x="53375" y="198358"/>
                  </a:cubicBezTo>
                  <a:cubicBezTo>
                    <a:pt x="52183" y="200898"/>
                    <a:pt x="51218" y="205267"/>
                    <a:pt x="50483" y="211464"/>
                  </a:cubicBezTo>
                  <a:cubicBezTo>
                    <a:pt x="49823" y="219389"/>
                    <a:pt x="52056" y="227923"/>
                    <a:pt x="57181" y="237067"/>
                  </a:cubicBezTo>
                  <a:cubicBezTo>
                    <a:pt x="62306" y="246211"/>
                    <a:pt x="66974" y="254136"/>
                    <a:pt x="71186" y="260842"/>
                  </a:cubicBezTo>
                  <a:cubicBezTo>
                    <a:pt x="74370" y="267027"/>
                    <a:pt x="78201" y="275383"/>
                    <a:pt x="82679" y="285912"/>
                  </a:cubicBezTo>
                  <a:cubicBezTo>
                    <a:pt x="87157" y="296440"/>
                    <a:pt x="91445" y="304949"/>
                    <a:pt x="95543" y="311439"/>
                  </a:cubicBezTo>
                  <a:cubicBezTo>
                    <a:pt x="102799" y="322195"/>
                    <a:pt x="107163" y="333600"/>
                    <a:pt x="108635" y="345652"/>
                  </a:cubicBezTo>
                  <a:cubicBezTo>
                    <a:pt x="110106" y="357705"/>
                    <a:pt x="108990" y="369871"/>
                    <a:pt x="105285" y="382152"/>
                  </a:cubicBezTo>
                  <a:cubicBezTo>
                    <a:pt x="104042" y="387042"/>
                    <a:pt x="101810" y="390826"/>
                    <a:pt x="98587" y="393506"/>
                  </a:cubicBezTo>
                  <a:cubicBezTo>
                    <a:pt x="95365" y="396186"/>
                    <a:pt x="91306" y="397684"/>
                    <a:pt x="86409" y="398002"/>
                  </a:cubicBezTo>
                  <a:cubicBezTo>
                    <a:pt x="76666" y="398510"/>
                    <a:pt x="66923" y="398713"/>
                    <a:pt x="57181" y="398611"/>
                  </a:cubicBezTo>
                  <a:cubicBezTo>
                    <a:pt x="53476" y="398586"/>
                    <a:pt x="47793" y="398637"/>
                    <a:pt x="40131" y="398764"/>
                  </a:cubicBezTo>
                  <a:cubicBezTo>
                    <a:pt x="32469" y="398891"/>
                    <a:pt x="26785" y="399246"/>
                    <a:pt x="23081" y="399831"/>
                  </a:cubicBezTo>
                  <a:cubicBezTo>
                    <a:pt x="20633" y="400199"/>
                    <a:pt x="18222" y="400224"/>
                    <a:pt x="15850" y="399907"/>
                  </a:cubicBezTo>
                  <a:cubicBezTo>
                    <a:pt x="13478" y="399589"/>
                    <a:pt x="11220" y="398548"/>
                    <a:pt x="9076" y="396783"/>
                  </a:cubicBezTo>
                  <a:cubicBezTo>
                    <a:pt x="5778" y="394458"/>
                    <a:pt x="4154" y="392249"/>
                    <a:pt x="4205" y="390153"/>
                  </a:cubicBezTo>
                  <a:cubicBezTo>
                    <a:pt x="4255" y="388058"/>
                    <a:pt x="5676" y="385391"/>
                    <a:pt x="8467" y="382152"/>
                  </a:cubicBezTo>
                  <a:cubicBezTo>
                    <a:pt x="9457" y="380336"/>
                    <a:pt x="10522" y="378482"/>
                    <a:pt x="11664" y="376589"/>
                  </a:cubicBezTo>
                  <a:cubicBezTo>
                    <a:pt x="12806" y="374697"/>
                    <a:pt x="13567" y="372691"/>
                    <a:pt x="13947" y="370570"/>
                  </a:cubicBezTo>
                  <a:cubicBezTo>
                    <a:pt x="14924" y="364804"/>
                    <a:pt x="15863" y="359114"/>
                    <a:pt x="16764" y="353501"/>
                  </a:cubicBezTo>
                  <a:cubicBezTo>
                    <a:pt x="17664" y="347888"/>
                    <a:pt x="18146" y="342198"/>
                    <a:pt x="18210" y="336432"/>
                  </a:cubicBezTo>
                  <a:cubicBezTo>
                    <a:pt x="18210" y="334248"/>
                    <a:pt x="18058" y="329625"/>
                    <a:pt x="17753" y="322564"/>
                  </a:cubicBezTo>
                  <a:cubicBezTo>
                    <a:pt x="17449" y="315503"/>
                    <a:pt x="16992" y="309965"/>
                    <a:pt x="16383" y="305952"/>
                  </a:cubicBezTo>
                  <a:cubicBezTo>
                    <a:pt x="13110" y="288947"/>
                    <a:pt x="10674" y="272970"/>
                    <a:pt x="9076" y="258022"/>
                  </a:cubicBezTo>
                  <a:cubicBezTo>
                    <a:pt x="7478" y="243074"/>
                    <a:pt x="8087" y="230603"/>
                    <a:pt x="10903" y="220608"/>
                  </a:cubicBezTo>
                  <a:cubicBezTo>
                    <a:pt x="12489" y="216074"/>
                    <a:pt x="14949" y="211578"/>
                    <a:pt x="18286" y="207121"/>
                  </a:cubicBezTo>
                  <a:cubicBezTo>
                    <a:pt x="21622" y="202663"/>
                    <a:pt x="25453" y="198015"/>
                    <a:pt x="29779" y="193176"/>
                  </a:cubicBezTo>
                  <a:cubicBezTo>
                    <a:pt x="32545" y="190153"/>
                    <a:pt x="34930" y="187512"/>
                    <a:pt x="36934" y="185251"/>
                  </a:cubicBezTo>
                  <a:cubicBezTo>
                    <a:pt x="38939" y="182991"/>
                    <a:pt x="40410" y="180959"/>
                    <a:pt x="41349" y="179155"/>
                  </a:cubicBezTo>
                  <a:cubicBezTo>
                    <a:pt x="43417" y="176742"/>
                    <a:pt x="44305" y="174254"/>
                    <a:pt x="44013" y="171692"/>
                  </a:cubicBezTo>
                  <a:cubicBezTo>
                    <a:pt x="43721" y="169129"/>
                    <a:pt x="42630" y="166344"/>
                    <a:pt x="40740" y="163336"/>
                  </a:cubicBezTo>
                  <a:cubicBezTo>
                    <a:pt x="36173" y="155527"/>
                    <a:pt x="32519" y="150029"/>
                    <a:pt x="29779" y="146841"/>
                  </a:cubicBezTo>
                  <a:cubicBezTo>
                    <a:pt x="27039" y="143653"/>
                    <a:pt x="23386" y="139309"/>
                    <a:pt x="18819" y="133810"/>
                  </a:cubicBezTo>
                  <a:cubicBezTo>
                    <a:pt x="14670" y="128540"/>
                    <a:pt x="11550" y="122926"/>
                    <a:pt x="9457" y="116970"/>
                  </a:cubicBezTo>
                  <a:cubicBezTo>
                    <a:pt x="7363" y="111014"/>
                    <a:pt x="5613" y="105248"/>
                    <a:pt x="4205" y="99673"/>
                  </a:cubicBezTo>
                  <a:cubicBezTo>
                    <a:pt x="2111" y="92091"/>
                    <a:pt x="817" y="84852"/>
                    <a:pt x="322" y="77956"/>
                  </a:cubicBezTo>
                  <a:cubicBezTo>
                    <a:pt x="-173" y="71059"/>
                    <a:pt x="-96" y="64278"/>
                    <a:pt x="551" y="57610"/>
                  </a:cubicBezTo>
                  <a:cubicBezTo>
                    <a:pt x="373" y="53241"/>
                    <a:pt x="1033" y="48263"/>
                    <a:pt x="2530" y="42675"/>
                  </a:cubicBezTo>
                  <a:cubicBezTo>
                    <a:pt x="4027" y="37087"/>
                    <a:pt x="7427" y="29670"/>
                    <a:pt x="12729" y="20425"/>
                  </a:cubicBezTo>
                  <a:cubicBezTo>
                    <a:pt x="14823" y="16538"/>
                    <a:pt x="17182" y="13490"/>
                    <a:pt x="19808" y="11281"/>
                  </a:cubicBezTo>
                  <a:cubicBezTo>
                    <a:pt x="22434" y="9071"/>
                    <a:pt x="25555" y="7242"/>
                    <a:pt x="29170" y="5794"/>
                  </a:cubicBezTo>
                  <a:cubicBezTo>
                    <a:pt x="32887" y="4156"/>
                    <a:pt x="35957" y="3622"/>
                    <a:pt x="38380" y="4194"/>
                  </a:cubicBezTo>
                  <a:cubicBezTo>
                    <a:pt x="40803" y="4765"/>
                    <a:pt x="42199" y="7128"/>
                    <a:pt x="42567" y="11281"/>
                  </a:cubicBezTo>
                  <a:cubicBezTo>
                    <a:pt x="43353" y="14405"/>
                    <a:pt x="43759" y="17758"/>
                    <a:pt x="43785" y="21339"/>
                  </a:cubicBezTo>
                  <a:cubicBezTo>
                    <a:pt x="43810" y="24920"/>
                    <a:pt x="44216" y="28273"/>
                    <a:pt x="45002" y="31397"/>
                  </a:cubicBezTo>
                  <a:cubicBezTo>
                    <a:pt x="46487" y="36439"/>
                    <a:pt x="49151" y="41748"/>
                    <a:pt x="52994" y="47323"/>
                  </a:cubicBezTo>
                  <a:cubicBezTo>
                    <a:pt x="56838" y="52898"/>
                    <a:pt x="60263" y="57750"/>
                    <a:pt x="63270" y="61877"/>
                  </a:cubicBezTo>
                  <a:cubicBezTo>
                    <a:pt x="69334" y="72939"/>
                    <a:pt x="76844" y="84344"/>
                    <a:pt x="85800" y="96091"/>
                  </a:cubicBezTo>
                  <a:cubicBezTo>
                    <a:pt x="94756" y="107839"/>
                    <a:pt x="103484" y="119396"/>
                    <a:pt x="111984" y="130762"/>
                  </a:cubicBezTo>
                  <a:lnTo>
                    <a:pt x="116855" y="136249"/>
                  </a:lnTo>
                  <a:cubicBezTo>
                    <a:pt x="119620" y="138687"/>
                    <a:pt x="122462" y="141415"/>
                    <a:pt x="125380" y="144433"/>
                  </a:cubicBezTo>
                  <a:cubicBezTo>
                    <a:pt x="128298" y="147450"/>
                    <a:pt x="131139" y="150756"/>
                    <a:pt x="133905" y="154351"/>
                  </a:cubicBezTo>
                  <a:cubicBezTo>
                    <a:pt x="139245" y="161357"/>
                    <a:pt x="143483" y="164939"/>
                    <a:pt x="146616" y="165095"/>
                  </a:cubicBezTo>
                  <a:cubicBezTo>
                    <a:pt x="149749" y="165251"/>
                    <a:pt x="152616" y="163267"/>
                    <a:pt x="155217" y="159143"/>
                  </a:cubicBezTo>
                  <a:cubicBezTo>
                    <a:pt x="161192" y="152314"/>
                    <a:pt x="164769" y="145252"/>
                    <a:pt x="165949" y="137957"/>
                  </a:cubicBezTo>
                  <a:cubicBezTo>
                    <a:pt x="167129" y="130662"/>
                    <a:pt x="164769" y="122778"/>
                    <a:pt x="158871" y="114303"/>
                  </a:cubicBezTo>
                  <a:cubicBezTo>
                    <a:pt x="156473" y="111128"/>
                    <a:pt x="154113" y="108639"/>
                    <a:pt x="151792" y="106835"/>
                  </a:cubicBezTo>
                  <a:cubicBezTo>
                    <a:pt x="149470" y="105032"/>
                    <a:pt x="146959" y="102848"/>
                    <a:pt x="144256" y="100282"/>
                  </a:cubicBezTo>
                  <a:cubicBezTo>
                    <a:pt x="137305" y="93920"/>
                    <a:pt x="132027" y="86985"/>
                    <a:pt x="128424" y="79480"/>
                  </a:cubicBezTo>
                  <a:cubicBezTo>
                    <a:pt x="124822" y="71974"/>
                    <a:pt x="122589" y="63668"/>
                    <a:pt x="121726" y="54562"/>
                  </a:cubicBezTo>
                  <a:cubicBezTo>
                    <a:pt x="121993" y="46040"/>
                    <a:pt x="125418" y="36719"/>
                    <a:pt x="132002" y="26597"/>
                  </a:cubicBezTo>
                  <a:cubicBezTo>
                    <a:pt x="138586" y="16475"/>
                    <a:pt x="144903" y="9134"/>
                    <a:pt x="150955" y="4575"/>
                  </a:cubicBezTo>
                  <a:cubicBezTo>
                    <a:pt x="155179" y="1451"/>
                    <a:pt x="158909" y="-73"/>
                    <a:pt x="162143" y="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A7AA107-D366-4D33-96DB-F32E4E775C31}"/>
                </a:ext>
              </a:extLst>
            </p:cNvPr>
            <p:cNvSpPr/>
            <p:nvPr/>
          </p:nvSpPr>
          <p:spPr>
            <a:xfrm>
              <a:off x="11283027" y="2701349"/>
              <a:ext cx="53632" cy="229029"/>
            </a:xfrm>
            <a:custGeom>
              <a:avLst/>
              <a:gdLst/>
              <a:ahLst/>
              <a:cxnLst/>
              <a:rect l="l" t="t" r="r" b="b"/>
              <a:pathLst>
                <a:path w="53632" h="229029">
                  <a:moveTo>
                    <a:pt x="36895" y="499"/>
                  </a:moveTo>
                  <a:cubicBezTo>
                    <a:pt x="38000" y="1299"/>
                    <a:pt x="38448" y="3061"/>
                    <a:pt x="38239" y="5785"/>
                  </a:cubicBezTo>
                  <a:cubicBezTo>
                    <a:pt x="37821" y="11234"/>
                    <a:pt x="36832" y="17558"/>
                    <a:pt x="35274" y="24759"/>
                  </a:cubicBezTo>
                  <a:cubicBezTo>
                    <a:pt x="33991" y="33129"/>
                    <a:pt x="33356" y="41079"/>
                    <a:pt x="33369" y="48610"/>
                  </a:cubicBezTo>
                  <a:cubicBezTo>
                    <a:pt x="33381" y="56141"/>
                    <a:pt x="34423" y="62415"/>
                    <a:pt x="36494" y="67431"/>
                  </a:cubicBezTo>
                  <a:cubicBezTo>
                    <a:pt x="40192" y="76245"/>
                    <a:pt x="42707" y="84373"/>
                    <a:pt x="44039" y="91815"/>
                  </a:cubicBezTo>
                  <a:cubicBezTo>
                    <a:pt x="45372" y="99257"/>
                    <a:pt x="47120" y="106166"/>
                    <a:pt x="49285" y="112542"/>
                  </a:cubicBezTo>
                  <a:cubicBezTo>
                    <a:pt x="53515" y="124124"/>
                    <a:pt x="54658" y="135706"/>
                    <a:pt x="52715" y="147289"/>
                  </a:cubicBezTo>
                  <a:cubicBezTo>
                    <a:pt x="50771" y="158871"/>
                    <a:pt x="47799" y="170454"/>
                    <a:pt x="43799" y="182036"/>
                  </a:cubicBezTo>
                  <a:cubicBezTo>
                    <a:pt x="41844" y="189720"/>
                    <a:pt x="39660" y="197060"/>
                    <a:pt x="37247" y="204058"/>
                  </a:cubicBezTo>
                  <a:cubicBezTo>
                    <a:pt x="34835" y="211056"/>
                    <a:pt x="31127" y="217329"/>
                    <a:pt x="26124" y="222879"/>
                  </a:cubicBezTo>
                  <a:cubicBezTo>
                    <a:pt x="22518" y="225953"/>
                    <a:pt x="19217" y="227883"/>
                    <a:pt x="16220" y="228670"/>
                  </a:cubicBezTo>
                  <a:cubicBezTo>
                    <a:pt x="13223" y="229458"/>
                    <a:pt x="10227" y="228950"/>
                    <a:pt x="7230" y="227146"/>
                  </a:cubicBezTo>
                  <a:cubicBezTo>
                    <a:pt x="3623" y="224873"/>
                    <a:pt x="1388" y="222714"/>
                    <a:pt x="525" y="220669"/>
                  </a:cubicBezTo>
                  <a:cubicBezTo>
                    <a:pt x="-339" y="218625"/>
                    <a:pt x="-136" y="215704"/>
                    <a:pt x="1134" y="211906"/>
                  </a:cubicBezTo>
                  <a:cubicBezTo>
                    <a:pt x="2036" y="206776"/>
                    <a:pt x="2823" y="201797"/>
                    <a:pt x="3497" y="196971"/>
                  </a:cubicBezTo>
                  <a:cubicBezTo>
                    <a:pt x="4170" y="192145"/>
                    <a:pt x="4805" y="187167"/>
                    <a:pt x="5401" y="182036"/>
                  </a:cubicBezTo>
                  <a:cubicBezTo>
                    <a:pt x="6138" y="173718"/>
                    <a:pt x="6189" y="164294"/>
                    <a:pt x="5554" y="153766"/>
                  </a:cubicBezTo>
                  <a:cubicBezTo>
                    <a:pt x="4919" y="143238"/>
                    <a:pt x="4665" y="135795"/>
                    <a:pt x="4792" y="131439"/>
                  </a:cubicBezTo>
                  <a:cubicBezTo>
                    <a:pt x="5909" y="121521"/>
                    <a:pt x="6265" y="112707"/>
                    <a:pt x="5859" y="104998"/>
                  </a:cubicBezTo>
                  <a:cubicBezTo>
                    <a:pt x="5452" y="97289"/>
                    <a:pt x="4893" y="88018"/>
                    <a:pt x="4182" y="77185"/>
                  </a:cubicBezTo>
                  <a:cubicBezTo>
                    <a:pt x="3827" y="66504"/>
                    <a:pt x="4843" y="56776"/>
                    <a:pt x="7230" y="48000"/>
                  </a:cubicBezTo>
                  <a:cubicBezTo>
                    <a:pt x="9617" y="39225"/>
                    <a:pt x="11852" y="31478"/>
                    <a:pt x="13934" y="24759"/>
                  </a:cubicBezTo>
                  <a:cubicBezTo>
                    <a:pt x="15395" y="18778"/>
                    <a:pt x="17502" y="13977"/>
                    <a:pt x="20258" y="10357"/>
                  </a:cubicBezTo>
                  <a:cubicBezTo>
                    <a:pt x="23013" y="6738"/>
                    <a:pt x="26797" y="3614"/>
                    <a:pt x="31609" y="985"/>
                  </a:cubicBezTo>
                  <a:cubicBezTo>
                    <a:pt x="34028" y="-139"/>
                    <a:pt x="35790" y="-301"/>
                    <a:pt x="36895" y="49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EFC53D8-3817-43AA-A634-178D939649BC}"/>
                </a:ext>
              </a:extLst>
            </p:cNvPr>
            <p:cNvSpPr/>
            <p:nvPr/>
          </p:nvSpPr>
          <p:spPr>
            <a:xfrm>
              <a:off x="10759133" y="2976422"/>
              <a:ext cx="36675" cy="35680"/>
            </a:xfrm>
            <a:custGeom>
              <a:avLst/>
              <a:gdLst/>
              <a:ahLst/>
              <a:cxnLst/>
              <a:rect l="l" t="t" r="r" b="b"/>
              <a:pathLst>
                <a:path w="36675" h="35680">
                  <a:moveTo>
                    <a:pt x="16623" y="308"/>
                  </a:moveTo>
                  <a:cubicBezTo>
                    <a:pt x="19089" y="-263"/>
                    <a:pt x="21631" y="-38"/>
                    <a:pt x="24250" y="984"/>
                  </a:cubicBezTo>
                  <a:cubicBezTo>
                    <a:pt x="26869" y="2006"/>
                    <a:pt x="29411" y="3594"/>
                    <a:pt x="31878" y="5748"/>
                  </a:cubicBezTo>
                  <a:cubicBezTo>
                    <a:pt x="35766" y="10470"/>
                    <a:pt x="37291" y="15381"/>
                    <a:pt x="36452" y="20481"/>
                  </a:cubicBezTo>
                  <a:cubicBezTo>
                    <a:pt x="35614" y="25581"/>
                    <a:pt x="32868" y="29736"/>
                    <a:pt x="28216" y="32947"/>
                  </a:cubicBezTo>
                  <a:cubicBezTo>
                    <a:pt x="25026" y="35082"/>
                    <a:pt x="21339" y="35966"/>
                    <a:pt x="17157" y="35600"/>
                  </a:cubicBezTo>
                  <a:cubicBezTo>
                    <a:pt x="12974" y="35234"/>
                    <a:pt x="9135" y="33544"/>
                    <a:pt x="5639" y="30530"/>
                  </a:cubicBezTo>
                  <a:cubicBezTo>
                    <a:pt x="2297" y="27243"/>
                    <a:pt x="441" y="23843"/>
                    <a:pt x="73" y="20330"/>
                  </a:cubicBezTo>
                  <a:cubicBezTo>
                    <a:pt x="-296" y="16817"/>
                    <a:pt x="746" y="12963"/>
                    <a:pt x="3199" y="8770"/>
                  </a:cubicBezTo>
                  <a:cubicBezTo>
                    <a:pt x="5322" y="5849"/>
                    <a:pt x="7483" y="3834"/>
                    <a:pt x="9682" y="2726"/>
                  </a:cubicBezTo>
                  <a:cubicBezTo>
                    <a:pt x="11881" y="1618"/>
                    <a:pt x="14195" y="812"/>
                    <a:pt x="16623" y="30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130B1CD-A475-498C-BE20-238461076977}"/>
                </a:ext>
              </a:extLst>
            </p:cNvPr>
            <p:cNvSpPr/>
            <p:nvPr/>
          </p:nvSpPr>
          <p:spPr>
            <a:xfrm>
              <a:off x="10707809" y="2977335"/>
              <a:ext cx="35449" cy="33852"/>
            </a:xfrm>
            <a:custGeom>
              <a:avLst/>
              <a:gdLst/>
              <a:ahLst/>
              <a:cxnLst/>
              <a:rect l="l" t="t" r="r" b="b"/>
              <a:pathLst>
                <a:path w="35449" h="33852">
                  <a:moveTo>
                    <a:pt x="17768" y="0"/>
                  </a:moveTo>
                  <a:cubicBezTo>
                    <a:pt x="24561" y="0"/>
                    <a:pt x="29224" y="1813"/>
                    <a:pt x="31758" y="5439"/>
                  </a:cubicBezTo>
                  <a:cubicBezTo>
                    <a:pt x="33065" y="7756"/>
                    <a:pt x="34108" y="10073"/>
                    <a:pt x="34886" y="12390"/>
                  </a:cubicBezTo>
                  <a:cubicBezTo>
                    <a:pt x="35664" y="14707"/>
                    <a:pt x="35636" y="17629"/>
                    <a:pt x="34800" y="21155"/>
                  </a:cubicBezTo>
                  <a:cubicBezTo>
                    <a:pt x="33571" y="25914"/>
                    <a:pt x="31467" y="29239"/>
                    <a:pt x="28489" y="31128"/>
                  </a:cubicBezTo>
                  <a:cubicBezTo>
                    <a:pt x="25511" y="33017"/>
                    <a:pt x="21735" y="33923"/>
                    <a:pt x="17160" y="33848"/>
                  </a:cubicBezTo>
                  <a:cubicBezTo>
                    <a:pt x="12763" y="33747"/>
                    <a:pt x="8936" y="32437"/>
                    <a:pt x="5679" y="29919"/>
                  </a:cubicBezTo>
                  <a:cubicBezTo>
                    <a:pt x="2423" y="27400"/>
                    <a:pt x="572" y="24277"/>
                    <a:pt x="129" y="20550"/>
                  </a:cubicBezTo>
                  <a:cubicBezTo>
                    <a:pt x="-430" y="13876"/>
                    <a:pt x="837" y="8789"/>
                    <a:pt x="3930" y="5288"/>
                  </a:cubicBezTo>
                  <a:cubicBezTo>
                    <a:pt x="7022" y="1788"/>
                    <a:pt x="11635" y="25"/>
                    <a:pt x="17768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998DCEA-E9C0-472C-8F6B-683E68663A7A}"/>
                </a:ext>
              </a:extLst>
            </p:cNvPr>
            <p:cNvSpPr/>
            <p:nvPr/>
          </p:nvSpPr>
          <p:spPr>
            <a:xfrm>
              <a:off x="10977007" y="2980313"/>
              <a:ext cx="82392" cy="82660"/>
            </a:xfrm>
            <a:custGeom>
              <a:avLst/>
              <a:gdLst/>
              <a:ahLst/>
              <a:cxnLst/>
              <a:rect l="l" t="t" r="r" b="b"/>
              <a:pathLst>
                <a:path w="82392" h="82660">
                  <a:moveTo>
                    <a:pt x="43913" y="0"/>
                  </a:moveTo>
                  <a:cubicBezTo>
                    <a:pt x="46251" y="29"/>
                    <a:pt x="48249" y="142"/>
                    <a:pt x="49909" y="341"/>
                  </a:cubicBezTo>
                  <a:cubicBezTo>
                    <a:pt x="51568" y="540"/>
                    <a:pt x="53421" y="654"/>
                    <a:pt x="55466" y="682"/>
                  </a:cubicBezTo>
                  <a:lnTo>
                    <a:pt x="74363" y="75"/>
                  </a:lnTo>
                  <a:cubicBezTo>
                    <a:pt x="78694" y="201"/>
                    <a:pt x="81158" y="1316"/>
                    <a:pt x="81755" y="3417"/>
                  </a:cubicBezTo>
                  <a:cubicBezTo>
                    <a:pt x="82352" y="5519"/>
                    <a:pt x="82529" y="7849"/>
                    <a:pt x="82288" y="10406"/>
                  </a:cubicBezTo>
                  <a:lnTo>
                    <a:pt x="82288" y="18915"/>
                  </a:lnTo>
                  <a:cubicBezTo>
                    <a:pt x="82364" y="21827"/>
                    <a:pt x="81755" y="23599"/>
                    <a:pt x="80459" y="24232"/>
                  </a:cubicBezTo>
                  <a:cubicBezTo>
                    <a:pt x="79164" y="24865"/>
                    <a:pt x="76725" y="25119"/>
                    <a:pt x="73144" y="24992"/>
                  </a:cubicBezTo>
                  <a:lnTo>
                    <a:pt x="53517" y="24992"/>
                  </a:lnTo>
                  <a:cubicBezTo>
                    <a:pt x="51726" y="24941"/>
                    <a:pt x="50583" y="25500"/>
                    <a:pt x="50087" y="26668"/>
                  </a:cubicBezTo>
                  <a:cubicBezTo>
                    <a:pt x="49592" y="27837"/>
                    <a:pt x="49516" y="29920"/>
                    <a:pt x="49859" y="32917"/>
                  </a:cubicBezTo>
                  <a:cubicBezTo>
                    <a:pt x="50189" y="35368"/>
                    <a:pt x="50748" y="37781"/>
                    <a:pt x="51535" y="40156"/>
                  </a:cubicBezTo>
                  <a:cubicBezTo>
                    <a:pt x="52323" y="42531"/>
                    <a:pt x="53186" y="44791"/>
                    <a:pt x="54126" y="46938"/>
                  </a:cubicBezTo>
                  <a:cubicBezTo>
                    <a:pt x="56437" y="52322"/>
                    <a:pt x="58063" y="57098"/>
                    <a:pt x="59003" y="61263"/>
                  </a:cubicBezTo>
                  <a:cubicBezTo>
                    <a:pt x="59943" y="65429"/>
                    <a:pt x="59130" y="69594"/>
                    <a:pt x="56565" y="73760"/>
                  </a:cubicBezTo>
                  <a:cubicBezTo>
                    <a:pt x="54444" y="76706"/>
                    <a:pt x="52285" y="78738"/>
                    <a:pt x="50087" y="79856"/>
                  </a:cubicBezTo>
                  <a:cubicBezTo>
                    <a:pt x="47890" y="80974"/>
                    <a:pt x="45579" y="81786"/>
                    <a:pt x="43153" y="82294"/>
                  </a:cubicBezTo>
                  <a:cubicBezTo>
                    <a:pt x="40677" y="82904"/>
                    <a:pt x="38162" y="82752"/>
                    <a:pt x="35609" y="81837"/>
                  </a:cubicBezTo>
                  <a:cubicBezTo>
                    <a:pt x="33057" y="80923"/>
                    <a:pt x="30695" y="79246"/>
                    <a:pt x="28523" y="76808"/>
                  </a:cubicBezTo>
                  <a:cubicBezTo>
                    <a:pt x="24556" y="71690"/>
                    <a:pt x="23955" y="64705"/>
                    <a:pt x="26719" y="55853"/>
                  </a:cubicBezTo>
                  <a:cubicBezTo>
                    <a:pt x="29482" y="47001"/>
                    <a:pt x="31978" y="39559"/>
                    <a:pt x="34206" y="33526"/>
                  </a:cubicBezTo>
                  <a:cubicBezTo>
                    <a:pt x="35420" y="29399"/>
                    <a:pt x="35722" y="26834"/>
                    <a:pt x="35114" y="25831"/>
                  </a:cubicBezTo>
                  <a:cubicBezTo>
                    <a:pt x="34505" y="24828"/>
                    <a:pt x="32983" y="24548"/>
                    <a:pt x="30548" y="24992"/>
                  </a:cubicBezTo>
                  <a:lnTo>
                    <a:pt x="7993" y="24992"/>
                  </a:lnTo>
                  <a:cubicBezTo>
                    <a:pt x="4196" y="25068"/>
                    <a:pt x="1884" y="24764"/>
                    <a:pt x="1059" y="24080"/>
                  </a:cubicBezTo>
                  <a:cubicBezTo>
                    <a:pt x="233" y="23397"/>
                    <a:pt x="-97" y="21877"/>
                    <a:pt x="68" y="19522"/>
                  </a:cubicBezTo>
                  <a:lnTo>
                    <a:pt x="68" y="10406"/>
                  </a:lnTo>
                  <a:cubicBezTo>
                    <a:pt x="-135" y="6519"/>
                    <a:pt x="119" y="3810"/>
                    <a:pt x="830" y="2278"/>
                  </a:cubicBezTo>
                  <a:cubicBezTo>
                    <a:pt x="1541" y="746"/>
                    <a:pt x="3929" y="11"/>
                    <a:pt x="7993" y="75"/>
                  </a:cubicBezTo>
                  <a:lnTo>
                    <a:pt x="26281" y="682"/>
                  </a:lnTo>
                  <a:cubicBezTo>
                    <a:pt x="29303" y="654"/>
                    <a:pt x="32246" y="540"/>
                    <a:pt x="35108" y="341"/>
                  </a:cubicBezTo>
                  <a:cubicBezTo>
                    <a:pt x="37970" y="142"/>
                    <a:pt x="40905" y="29"/>
                    <a:pt x="4391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01B0F80-88C6-4A6C-AEFC-8DCE85FA7706}"/>
                </a:ext>
              </a:extLst>
            </p:cNvPr>
            <p:cNvSpPr/>
            <p:nvPr/>
          </p:nvSpPr>
          <p:spPr>
            <a:xfrm>
              <a:off x="11338957" y="2980313"/>
              <a:ext cx="82392" cy="82660"/>
            </a:xfrm>
            <a:custGeom>
              <a:avLst/>
              <a:gdLst/>
              <a:ahLst/>
              <a:cxnLst/>
              <a:rect l="l" t="t" r="r" b="b"/>
              <a:pathLst>
                <a:path w="82392" h="82660">
                  <a:moveTo>
                    <a:pt x="43913" y="0"/>
                  </a:moveTo>
                  <a:cubicBezTo>
                    <a:pt x="46251" y="29"/>
                    <a:pt x="48249" y="142"/>
                    <a:pt x="49909" y="341"/>
                  </a:cubicBezTo>
                  <a:cubicBezTo>
                    <a:pt x="51569" y="540"/>
                    <a:pt x="53421" y="654"/>
                    <a:pt x="55466" y="682"/>
                  </a:cubicBezTo>
                  <a:lnTo>
                    <a:pt x="74363" y="75"/>
                  </a:lnTo>
                  <a:cubicBezTo>
                    <a:pt x="78694" y="201"/>
                    <a:pt x="81158" y="1316"/>
                    <a:pt x="81755" y="3417"/>
                  </a:cubicBezTo>
                  <a:cubicBezTo>
                    <a:pt x="82352" y="5519"/>
                    <a:pt x="82529" y="7849"/>
                    <a:pt x="82288" y="10406"/>
                  </a:cubicBezTo>
                  <a:lnTo>
                    <a:pt x="82288" y="18915"/>
                  </a:lnTo>
                  <a:cubicBezTo>
                    <a:pt x="82364" y="21827"/>
                    <a:pt x="81755" y="23599"/>
                    <a:pt x="80459" y="24232"/>
                  </a:cubicBezTo>
                  <a:cubicBezTo>
                    <a:pt x="79164" y="24865"/>
                    <a:pt x="76725" y="25119"/>
                    <a:pt x="73144" y="24992"/>
                  </a:cubicBezTo>
                  <a:lnTo>
                    <a:pt x="53517" y="24992"/>
                  </a:lnTo>
                  <a:cubicBezTo>
                    <a:pt x="51726" y="24941"/>
                    <a:pt x="50583" y="25500"/>
                    <a:pt x="50087" y="26668"/>
                  </a:cubicBezTo>
                  <a:cubicBezTo>
                    <a:pt x="49592" y="27837"/>
                    <a:pt x="49516" y="29920"/>
                    <a:pt x="49859" y="32917"/>
                  </a:cubicBezTo>
                  <a:cubicBezTo>
                    <a:pt x="50189" y="35368"/>
                    <a:pt x="50748" y="37781"/>
                    <a:pt x="51535" y="40156"/>
                  </a:cubicBezTo>
                  <a:cubicBezTo>
                    <a:pt x="52323" y="42531"/>
                    <a:pt x="53186" y="44791"/>
                    <a:pt x="54126" y="46938"/>
                  </a:cubicBezTo>
                  <a:cubicBezTo>
                    <a:pt x="56437" y="52322"/>
                    <a:pt x="58063" y="57098"/>
                    <a:pt x="59003" y="61263"/>
                  </a:cubicBezTo>
                  <a:cubicBezTo>
                    <a:pt x="59943" y="65429"/>
                    <a:pt x="59130" y="69594"/>
                    <a:pt x="56565" y="73760"/>
                  </a:cubicBezTo>
                  <a:cubicBezTo>
                    <a:pt x="54444" y="76706"/>
                    <a:pt x="52285" y="78738"/>
                    <a:pt x="50087" y="79856"/>
                  </a:cubicBezTo>
                  <a:cubicBezTo>
                    <a:pt x="47890" y="80974"/>
                    <a:pt x="45579" y="81786"/>
                    <a:pt x="43153" y="82294"/>
                  </a:cubicBezTo>
                  <a:cubicBezTo>
                    <a:pt x="40677" y="82904"/>
                    <a:pt x="38162" y="82752"/>
                    <a:pt x="35609" y="81837"/>
                  </a:cubicBezTo>
                  <a:cubicBezTo>
                    <a:pt x="33057" y="80923"/>
                    <a:pt x="30695" y="79246"/>
                    <a:pt x="28523" y="76808"/>
                  </a:cubicBezTo>
                  <a:cubicBezTo>
                    <a:pt x="24556" y="71690"/>
                    <a:pt x="23955" y="64705"/>
                    <a:pt x="26719" y="55853"/>
                  </a:cubicBezTo>
                  <a:cubicBezTo>
                    <a:pt x="29482" y="47001"/>
                    <a:pt x="31978" y="39559"/>
                    <a:pt x="34206" y="33526"/>
                  </a:cubicBezTo>
                  <a:cubicBezTo>
                    <a:pt x="35420" y="29399"/>
                    <a:pt x="35722" y="26834"/>
                    <a:pt x="35114" y="25831"/>
                  </a:cubicBezTo>
                  <a:cubicBezTo>
                    <a:pt x="34505" y="24828"/>
                    <a:pt x="32983" y="24548"/>
                    <a:pt x="30548" y="24992"/>
                  </a:cubicBezTo>
                  <a:lnTo>
                    <a:pt x="7993" y="24992"/>
                  </a:lnTo>
                  <a:cubicBezTo>
                    <a:pt x="4196" y="25068"/>
                    <a:pt x="1884" y="24764"/>
                    <a:pt x="1059" y="24080"/>
                  </a:cubicBezTo>
                  <a:cubicBezTo>
                    <a:pt x="233" y="23397"/>
                    <a:pt x="-97" y="21877"/>
                    <a:pt x="68" y="19522"/>
                  </a:cubicBezTo>
                  <a:lnTo>
                    <a:pt x="68" y="10406"/>
                  </a:lnTo>
                  <a:cubicBezTo>
                    <a:pt x="-135" y="6519"/>
                    <a:pt x="119" y="3810"/>
                    <a:pt x="830" y="2278"/>
                  </a:cubicBezTo>
                  <a:cubicBezTo>
                    <a:pt x="1541" y="746"/>
                    <a:pt x="3929" y="11"/>
                    <a:pt x="7993" y="75"/>
                  </a:cubicBezTo>
                  <a:lnTo>
                    <a:pt x="26281" y="682"/>
                  </a:lnTo>
                  <a:cubicBezTo>
                    <a:pt x="29303" y="654"/>
                    <a:pt x="32246" y="540"/>
                    <a:pt x="35108" y="341"/>
                  </a:cubicBezTo>
                  <a:cubicBezTo>
                    <a:pt x="37970" y="142"/>
                    <a:pt x="40905" y="29"/>
                    <a:pt x="4391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1B213E6-3FE8-4466-99E5-256CCAC23624}"/>
                </a:ext>
              </a:extLst>
            </p:cNvPr>
            <p:cNvSpPr/>
            <p:nvPr/>
          </p:nvSpPr>
          <p:spPr>
            <a:xfrm>
              <a:off x="10733648" y="3023060"/>
              <a:ext cx="35675" cy="35284"/>
            </a:xfrm>
            <a:custGeom>
              <a:avLst/>
              <a:gdLst/>
              <a:ahLst/>
              <a:cxnLst/>
              <a:rect l="l" t="t" r="r" b="b"/>
              <a:pathLst>
                <a:path w="35675" h="35284">
                  <a:moveTo>
                    <a:pt x="18317" y="0"/>
                  </a:moveTo>
                  <a:cubicBezTo>
                    <a:pt x="24480" y="38"/>
                    <a:pt x="29079" y="1939"/>
                    <a:pt x="32117" y="5702"/>
                  </a:cubicBezTo>
                  <a:cubicBezTo>
                    <a:pt x="35154" y="9466"/>
                    <a:pt x="36247" y="14865"/>
                    <a:pt x="35396" y="21898"/>
                  </a:cubicBezTo>
                  <a:cubicBezTo>
                    <a:pt x="34696" y="25649"/>
                    <a:pt x="32739" y="28792"/>
                    <a:pt x="29524" y="31326"/>
                  </a:cubicBezTo>
                  <a:cubicBezTo>
                    <a:pt x="26308" y="33861"/>
                    <a:pt x="22370" y="35179"/>
                    <a:pt x="17708" y="35280"/>
                  </a:cubicBezTo>
                  <a:cubicBezTo>
                    <a:pt x="13415" y="35356"/>
                    <a:pt x="9809" y="34444"/>
                    <a:pt x="6887" y="32543"/>
                  </a:cubicBezTo>
                  <a:cubicBezTo>
                    <a:pt x="3967" y="30642"/>
                    <a:pt x="1884" y="27296"/>
                    <a:pt x="639" y="22506"/>
                  </a:cubicBezTo>
                  <a:cubicBezTo>
                    <a:pt x="-186" y="19186"/>
                    <a:pt x="-212" y="16246"/>
                    <a:pt x="563" y="13686"/>
                  </a:cubicBezTo>
                  <a:cubicBezTo>
                    <a:pt x="1338" y="11126"/>
                    <a:pt x="2379" y="8794"/>
                    <a:pt x="3687" y="6691"/>
                  </a:cubicBezTo>
                  <a:cubicBezTo>
                    <a:pt x="6735" y="2331"/>
                    <a:pt x="11612" y="101"/>
                    <a:pt x="18317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5565125-E044-4D89-ACF2-87ADFE1858A6}"/>
              </a:ext>
            </a:extLst>
          </p:cNvPr>
          <p:cNvGrpSpPr/>
          <p:nvPr/>
        </p:nvGrpSpPr>
        <p:grpSpPr>
          <a:xfrm>
            <a:off x="394273" y="2706664"/>
            <a:ext cx="1277525" cy="448229"/>
            <a:chOff x="525698" y="2465886"/>
            <a:chExt cx="1703366" cy="597638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85114C50-3219-401E-A1CC-64E00FF07652}"/>
                </a:ext>
              </a:extLst>
            </p:cNvPr>
            <p:cNvSpPr/>
            <p:nvPr/>
          </p:nvSpPr>
          <p:spPr>
            <a:xfrm>
              <a:off x="1248565" y="2465886"/>
              <a:ext cx="39076" cy="38339"/>
            </a:xfrm>
            <a:custGeom>
              <a:avLst/>
              <a:gdLst/>
              <a:ahLst/>
              <a:cxnLst/>
              <a:rect l="l" t="t" r="r" b="b"/>
              <a:pathLst>
                <a:path w="39076" h="38339">
                  <a:moveTo>
                    <a:pt x="19587" y="0"/>
                  </a:moveTo>
                  <a:cubicBezTo>
                    <a:pt x="23263" y="0"/>
                    <a:pt x="26407" y="457"/>
                    <a:pt x="29018" y="1369"/>
                  </a:cubicBezTo>
                  <a:cubicBezTo>
                    <a:pt x="31629" y="2282"/>
                    <a:pt x="33555" y="3651"/>
                    <a:pt x="34797" y="5476"/>
                  </a:cubicBezTo>
                  <a:cubicBezTo>
                    <a:pt x="36394" y="8112"/>
                    <a:pt x="37612" y="10748"/>
                    <a:pt x="38449" y="13385"/>
                  </a:cubicBezTo>
                  <a:cubicBezTo>
                    <a:pt x="39286" y="16021"/>
                    <a:pt x="39286" y="19266"/>
                    <a:pt x="38448" y="23119"/>
                  </a:cubicBezTo>
                  <a:cubicBezTo>
                    <a:pt x="36914" y="29076"/>
                    <a:pt x="34506" y="33132"/>
                    <a:pt x="31223" y="35287"/>
                  </a:cubicBezTo>
                  <a:cubicBezTo>
                    <a:pt x="27940" y="37442"/>
                    <a:pt x="23859" y="38456"/>
                    <a:pt x="18979" y="38329"/>
                  </a:cubicBezTo>
                  <a:cubicBezTo>
                    <a:pt x="14239" y="38164"/>
                    <a:pt x="10031" y="36516"/>
                    <a:pt x="6355" y="33386"/>
                  </a:cubicBezTo>
                  <a:cubicBezTo>
                    <a:pt x="2679" y="30255"/>
                    <a:pt x="601" y="26630"/>
                    <a:pt x="119" y="22511"/>
                  </a:cubicBezTo>
                  <a:cubicBezTo>
                    <a:pt x="-440" y="15185"/>
                    <a:pt x="980" y="9608"/>
                    <a:pt x="4377" y="5780"/>
                  </a:cubicBezTo>
                  <a:cubicBezTo>
                    <a:pt x="7774" y="1952"/>
                    <a:pt x="12844" y="26"/>
                    <a:pt x="19587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6EFDDCC5-AE22-4DBE-A126-8954E20CC8BA}"/>
                </a:ext>
              </a:extLst>
            </p:cNvPr>
            <p:cNvSpPr/>
            <p:nvPr/>
          </p:nvSpPr>
          <p:spPr>
            <a:xfrm>
              <a:off x="2006571" y="2526247"/>
              <a:ext cx="222493" cy="408944"/>
            </a:xfrm>
            <a:custGeom>
              <a:avLst/>
              <a:gdLst/>
              <a:ahLst/>
              <a:cxnLst/>
              <a:rect l="l" t="t" r="r" b="b"/>
              <a:pathLst>
                <a:path w="222493" h="408944">
                  <a:moveTo>
                    <a:pt x="34353" y="631"/>
                  </a:moveTo>
                  <a:cubicBezTo>
                    <a:pt x="39024" y="-1058"/>
                    <a:pt x="44305" y="644"/>
                    <a:pt x="50195" y="5737"/>
                  </a:cubicBezTo>
                  <a:cubicBezTo>
                    <a:pt x="56314" y="10766"/>
                    <a:pt x="62661" y="13966"/>
                    <a:pt x="69236" y="15338"/>
                  </a:cubicBezTo>
                  <a:cubicBezTo>
                    <a:pt x="75812" y="16709"/>
                    <a:pt x="82464" y="17167"/>
                    <a:pt x="89192" y="16709"/>
                  </a:cubicBezTo>
                  <a:cubicBezTo>
                    <a:pt x="102584" y="16227"/>
                    <a:pt x="115405" y="17954"/>
                    <a:pt x="127655" y="21891"/>
                  </a:cubicBezTo>
                  <a:cubicBezTo>
                    <a:pt x="139905" y="25828"/>
                    <a:pt x="151660" y="31213"/>
                    <a:pt x="162920" y="38045"/>
                  </a:cubicBezTo>
                  <a:cubicBezTo>
                    <a:pt x="164405" y="39277"/>
                    <a:pt x="165700" y="40624"/>
                    <a:pt x="166804" y="42084"/>
                  </a:cubicBezTo>
                  <a:cubicBezTo>
                    <a:pt x="167908" y="43545"/>
                    <a:pt x="169051" y="45043"/>
                    <a:pt x="170231" y="46580"/>
                  </a:cubicBezTo>
                  <a:cubicBezTo>
                    <a:pt x="177861" y="56727"/>
                    <a:pt x="183928" y="66913"/>
                    <a:pt x="188435" y="77136"/>
                  </a:cubicBezTo>
                  <a:cubicBezTo>
                    <a:pt x="192941" y="87360"/>
                    <a:pt x="195810" y="98917"/>
                    <a:pt x="197042" y="111807"/>
                  </a:cubicBezTo>
                  <a:cubicBezTo>
                    <a:pt x="197473" y="124101"/>
                    <a:pt x="197219" y="136699"/>
                    <a:pt x="196280" y="149602"/>
                  </a:cubicBezTo>
                  <a:cubicBezTo>
                    <a:pt x="195341" y="162505"/>
                    <a:pt x="194782" y="176933"/>
                    <a:pt x="194604" y="192884"/>
                  </a:cubicBezTo>
                  <a:cubicBezTo>
                    <a:pt x="194871" y="193786"/>
                    <a:pt x="194947" y="194725"/>
                    <a:pt x="194833" y="195703"/>
                  </a:cubicBezTo>
                  <a:cubicBezTo>
                    <a:pt x="194718" y="196681"/>
                    <a:pt x="194642" y="197773"/>
                    <a:pt x="194604" y="198980"/>
                  </a:cubicBezTo>
                  <a:cubicBezTo>
                    <a:pt x="196077" y="211629"/>
                    <a:pt x="196788" y="225650"/>
                    <a:pt x="196737" y="241042"/>
                  </a:cubicBezTo>
                  <a:cubicBezTo>
                    <a:pt x="196686" y="256435"/>
                    <a:pt x="196178" y="270455"/>
                    <a:pt x="195214" y="283105"/>
                  </a:cubicBezTo>
                  <a:cubicBezTo>
                    <a:pt x="194807" y="287753"/>
                    <a:pt x="195315" y="290801"/>
                    <a:pt x="196737" y="292249"/>
                  </a:cubicBezTo>
                  <a:cubicBezTo>
                    <a:pt x="198159" y="293696"/>
                    <a:pt x="201104" y="294916"/>
                    <a:pt x="205572" y="295906"/>
                  </a:cubicBezTo>
                  <a:cubicBezTo>
                    <a:pt x="211564" y="297595"/>
                    <a:pt x="216185" y="300770"/>
                    <a:pt x="219435" y="305431"/>
                  </a:cubicBezTo>
                  <a:cubicBezTo>
                    <a:pt x="222685" y="310092"/>
                    <a:pt x="223345" y="315248"/>
                    <a:pt x="221414" y="320900"/>
                  </a:cubicBezTo>
                  <a:cubicBezTo>
                    <a:pt x="219333" y="325650"/>
                    <a:pt x="217403" y="330933"/>
                    <a:pt x="215626" y="336749"/>
                  </a:cubicBezTo>
                  <a:cubicBezTo>
                    <a:pt x="213849" y="342566"/>
                    <a:pt x="211919" y="347849"/>
                    <a:pt x="209837" y="352599"/>
                  </a:cubicBezTo>
                  <a:cubicBezTo>
                    <a:pt x="208022" y="357590"/>
                    <a:pt x="206321" y="363000"/>
                    <a:pt x="204734" y="368830"/>
                  </a:cubicBezTo>
                  <a:cubicBezTo>
                    <a:pt x="203147" y="374659"/>
                    <a:pt x="201599" y="380222"/>
                    <a:pt x="200088" y="385517"/>
                  </a:cubicBezTo>
                  <a:cubicBezTo>
                    <a:pt x="197816" y="392401"/>
                    <a:pt x="193830" y="397989"/>
                    <a:pt x="188130" y="402281"/>
                  </a:cubicBezTo>
                  <a:cubicBezTo>
                    <a:pt x="182430" y="406574"/>
                    <a:pt x="175855" y="408504"/>
                    <a:pt x="168403" y="408073"/>
                  </a:cubicBezTo>
                  <a:cubicBezTo>
                    <a:pt x="151977" y="407107"/>
                    <a:pt x="133799" y="406447"/>
                    <a:pt x="113869" y="406091"/>
                  </a:cubicBezTo>
                  <a:cubicBezTo>
                    <a:pt x="93939" y="405736"/>
                    <a:pt x="75761" y="405990"/>
                    <a:pt x="59335" y="406853"/>
                  </a:cubicBezTo>
                  <a:lnTo>
                    <a:pt x="31915" y="408682"/>
                  </a:lnTo>
                  <a:cubicBezTo>
                    <a:pt x="27320" y="409114"/>
                    <a:pt x="22953" y="409012"/>
                    <a:pt x="18815" y="408377"/>
                  </a:cubicBezTo>
                  <a:cubicBezTo>
                    <a:pt x="14677" y="407742"/>
                    <a:pt x="10919" y="405812"/>
                    <a:pt x="7543" y="402586"/>
                  </a:cubicBezTo>
                  <a:cubicBezTo>
                    <a:pt x="4445" y="400173"/>
                    <a:pt x="2262" y="397379"/>
                    <a:pt x="992" y="394204"/>
                  </a:cubicBezTo>
                  <a:cubicBezTo>
                    <a:pt x="-277" y="391029"/>
                    <a:pt x="-328" y="387321"/>
                    <a:pt x="840" y="383079"/>
                  </a:cubicBezTo>
                  <a:cubicBezTo>
                    <a:pt x="2300" y="378494"/>
                    <a:pt x="3798" y="373795"/>
                    <a:pt x="5334" y="368982"/>
                  </a:cubicBezTo>
                  <a:cubicBezTo>
                    <a:pt x="6870" y="364169"/>
                    <a:pt x="8825" y="359317"/>
                    <a:pt x="11199" y="354428"/>
                  </a:cubicBezTo>
                  <a:cubicBezTo>
                    <a:pt x="14283" y="348154"/>
                    <a:pt x="17406" y="342109"/>
                    <a:pt x="20567" y="336292"/>
                  </a:cubicBezTo>
                  <a:cubicBezTo>
                    <a:pt x="23728" y="330476"/>
                    <a:pt x="26698" y="324126"/>
                    <a:pt x="29478" y="317242"/>
                  </a:cubicBezTo>
                  <a:cubicBezTo>
                    <a:pt x="32119" y="311108"/>
                    <a:pt x="35521" y="306308"/>
                    <a:pt x="39684" y="302840"/>
                  </a:cubicBezTo>
                  <a:cubicBezTo>
                    <a:pt x="43848" y="299373"/>
                    <a:pt x="49383" y="297468"/>
                    <a:pt x="56288" y="297125"/>
                  </a:cubicBezTo>
                  <a:cubicBezTo>
                    <a:pt x="65568" y="296910"/>
                    <a:pt x="74581" y="297037"/>
                    <a:pt x="83327" y="297506"/>
                  </a:cubicBezTo>
                  <a:cubicBezTo>
                    <a:pt x="92073" y="297976"/>
                    <a:pt x="99715" y="298256"/>
                    <a:pt x="106253" y="298345"/>
                  </a:cubicBezTo>
                  <a:cubicBezTo>
                    <a:pt x="113641" y="298192"/>
                    <a:pt x="120191" y="297887"/>
                    <a:pt x="125903" y="297430"/>
                  </a:cubicBezTo>
                  <a:cubicBezTo>
                    <a:pt x="131616" y="296973"/>
                    <a:pt x="137861" y="297278"/>
                    <a:pt x="144640" y="298345"/>
                  </a:cubicBezTo>
                  <a:cubicBezTo>
                    <a:pt x="147712" y="298624"/>
                    <a:pt x="150708" y="298675"/>
                    <a:pt x="153628" y="298497"/>
                  </a:cubicBezTo>
                  <a:cubicBezTo>
                    <a:pt x="156547" y="298319"/>
                    <a:pt x="159238" y="298065"/>
                    <a:pt x="161701" y="297735"/>
                  </a:cubicBezTo>
                  <a:cubicBezTo>
                    <a:pt x="166258" y="296783"/>
                    <a:pt x="169635" y="294878"/>
                    <a:pt x="171831" y="292020"/>
                  </a:cubicBezTo>
                  <a:cubicBezTo>
                    <a:pt x="174027" y="289163"/>
                    <a:pt x="175119" y="285581"/>
                    <a:pt x="175106" y="281276"/>
                  </a:cubicBezTo>
                  <a:cubicBezTo>
                    <a:pt x="176325" y="272030"/>
                    <a:pt x="176934" y="262480"/>
                    <a:pt x="176934" y="252625"/>
                  </a:cubicBezTo>
                  <a:cubicBezTo>
                    <a:pt x="177061" y="243417"/>
                    <a:pt x="176807" y="234095"/>
                    <a:pt x="176172" y="224659"/>
                  </a:cubicBezTo>
                  <a:cubicBezTo>
                    <a:pt x="175538" y="215223"/>
                    <a:pt x="173760" y="206054"/>
                    <a:pt x="170841" y="197151"/>
                  </a:cubicBezTo>
                  <a:cubicBezTo>
                    <a:pt x="169673" y="194967"/>
                    <a:pt x="168810" y="192630"/>
                    <a:pt x="168251" y="190141"/>
                  </a:cubicBezTo>
                  <a:cubicBezTo>
                    <a:pt x="167693" y="187651"/>
                    <a:pt x="167134" y="185315"/>
                    <a:pt x="166576" y="183130"/>
                  </a:cubicBezTo>
                  <a:cubicBezTo>
                    <a:pt x="165687" y="180374"/>
                    <a:pt x="164722" y="177809"/>
                    <a:pt x="163681" y="175434"/>
                  </a:cubicBezTo>
                  <a:cubicBezTo>
                    <a:pt x="162640" y="173059"/>
                    <a:pt x="161371" y="170951"/>
                    <a:pt x="159873" y="169109"/>
                  </a:cubicBezTo>
                  <a:cubicBezTo>
                    <a:pt x="151089" y="158975"/>
                    <a:pt x="141086" y="150898"/>
                    <a:pt x="129864" y="144878"/>
                  </a:cubicBezTo>
                  <a:cubicBezTo>
                    <a:pt x="118642" y="138858"/>
                    <a:pt x="105897" y="135353"/>
                    <a:pt x="91629" y="134362"/>
                  </a:cubicBezTo>
                  <a:cubicBezTo>
                    <a:pt x="89192" y="134248"/>
                    <a:pt x="86754" y="133715"/>
                    <a:pt x="84317" y="132762"/>
                  </a:cubicBezTo>
                  <a:cubicBezTo>
                    <a:pt x="81880" y="131810"/>
                    <a:pt x="79443" y="131124"/>
                    <a:pt x="77005" y="130705"/>
                  </a:cubicBezTo>
                  <a:cubicBezTo>
                    <a:pt x="73971" y="129752"/>
                    <a:pt x="70899" y="128914"/>
                    <a:pt x="67789" y="128190"/>
                  </a:cubicBezTo>
                  <a:cubicBezTo>
                    <a:pt x="64679" y="127466"/>
                    <a:pt x="61455" y="127085"/>
                    <a:pt x="58116" y="127047"/>
                  </a:cubicBezTo>
                  <a:cubicBezTo>
                    <a:pt x="48811" y="127161"/>
                    <a:pt x="41373" y="125409"/>
                    <a:pt x="35800" y="121789"/>
                  </a:cubicBezTo>
                  <a:cubicBezTo>
                    <a:pt x="30227" y="118170"/>
                    <a:pt x="25683" y="111998"/>
                    <a:pt x="22166" y="103273"/>
                  </a:cubicBezTo>
                  <a:cubicBezTo>
                    <a:pt x="18295" y="94078"/>
                    <a:pt x="15984" y="84578"/>
                    <a:pt x="15235" y="74774"/>
                  </a:cubicBezTo>
                  <a:cubicBezTo>
                    <a:pt x="14486" y="64969"/>
                    <a:pt x="14766" y="55165"/>
                    <a:pt x="16073" y="45361"/>
                  </a:cubicBezTo>
                  <a:cubicBezTo>
                    <a:pt x="17203" y="40179"/>
                    <a:pt x="18295" y="34997"/>
                    <a:pt x="19348" y="29816"/>
                  </a:cubicBezTo>
                  <a:cubicBezTo>
                    <a:pt x="20402" y="24634"/>
                    <a:pt x="21951" y="19453"/>
                    <a:pt x="23994" y="14271"/>
                  </a:cubicBezTo>
                  <a:cubicBezTo>
                    <a:pt x="26228" y="6867"/>
                    <a:pt x="29681" y="2320"/>
                    <a:pt x="34353" y="63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12DFD1C-824F-402C-9444-54B5887FAAB6}"/>
                </a:ext>
              </a:extLst>
            </p:cNvPr>
            <p:cNvSpPr/>
            <p:nvPr/>
          </p:nvSpPr>
          <p:spPr>
            <a:xfrm>
              <a:off x="1012952" y="2527363"/>
              <a:ext cx="293907" cy="404236"/>
            </a:xfrm>
            <a:custGeom>
              <a:avLst/>
              <a:gdLst/>
              <a:ahLst/>
              <a:cxnLst/>
              <a:rect l="l" t="t" r="r" b="b"/>
              <a:pathLst>
                <a:path w="293907" h="404236">
                  <a:moveTo>
                    <a:pt x="11990" y="92"/>
                  </a:moveTo>
                  <a:cubicBezTo>
                    <a:pt x="14555" y="-390"/>
                    <a:pt x="17502" y="1031"/>
                    <a:pt x="20829" y="4357"/>
                  </a:cubicBezTo>
                  <a:cubicBezTo>
                    <a:pt x="23903" y="7530"/>
                    <a:pt x="27205" y="10779"/>
                    <a:pt x="30735" y="14104"/>
                  </a:cubicBezTo>
                  <a:cubicBezTo>
                    <a:pt x="34266" y="17429"/>
                    <a:pt x="37873" y="20068"/>
                    <a:pt x="41556" y="22023"/>
                  </a:cubicBezTo>
                  <a:cubicBezTo>
                    <a:pt x="49138" y="25766"/>
                    <a:pt x="57596" y="30614"/>
                    <a:pt x="66930" y="36566"/>
                  </a:cubicBezTo>
                  <a:cubicBezTo>
                    <a:pt x="76265" y="42518"/>
                    <a:pt x="83047" y="49041"/>
                    <a:pt x="87276" y="56135"/>
                  </a:cubicBezTo>
                  <a:cubicBezTo>
                    <a:pt x="90743" y="62848"/>
                    <a:pt x="93257" y="69828"/>
                    <a:pt x="94819" y="77074"/>
                  </a:cubicBezTo>
                  <a:cubicBezTo>
                    <a:pt x="96382" y="84320"/>
                    <a:pt x="96305" y="91757"/>
                    <a:pt x="94591" y="99384"/>
                  </a:cubicBezTo>
                  <a:cubicBezTo>
                    <a:pt x="93715" y="102163"/>
                    <a:pt x="93029" y="105133"/>
                    <a:pt x="92533" y="108293"/>
                  </a:cubicBezTo>
                  <a:cubicBezTo>
                    <a:pt x="92038" y="111453"/>
                    <a:pt x="91505" y="114575"/>
                    <a:pt x="90933" y="117658"/>
                  </a:cubicBezTo>
                  <a:lnTo>
                    <a:pt x="89104" y="127405"/>
                  </a:lnTo>
                  <a:cubicBezTo>
                    <a:pt x="86818" y="135514"/>
                    <a:pt x="84532" y="140311"/>
                    <a:pt x="82246" y="141796"/>
                  </a:cubicBezTo>
                  <a:cubicBezTo>
                    <a:pt x="79960" y="143280"/>
                    <a:pt x="74931" y="142138"/>
                    <a:pt x="67159" y="138369"/>
                  </a:cubicBezTo>
                  <a:cubicBezTo>
                    <a:pt x="60377" y="135603"/>
                    <a:pt x="54738" y="135197"/>
                    <a:pt x="50242" y="137151"/>
                  </a:cubicBezTo>
                  <a:cubicBezTo>
                    <a:pt x="45747" y="139105"/>
                    <a:pt x="42851" y="143572"/>
                    <a:pt x="41556" y="150552"/>
                  </a:cubicBezTo>
                  <a:cubicBezTo>
                    <a:pt x="40933" y="155793"/>
                    <a:pt x="40501" y="161301"/>
                    <a:pt x="40260" y="167075"/>
                  </a:cubicBezTo>
                  <a:cubicBezTo>
                    <a:pt x="40019" y="172849"/>
                    <a:pt x="40044" y="178509"/>
                    <a:pt x="40336" y="184055"/>
                  </a:cubicBezTo>
                  <a:cubicBezTo>
                    <a:pt x="42127" y="201174"/>
                    <a:pt x="44794" y="218256"/>
                    <a:pt x="48337" y="235299"/>
                  </a:cubicBezTo>
                  <a:cubicBezTo>
                    <a:pt x="51881" y="252343"/>
                    <a:pt x="56529" y="268967"/>
                    <a:pt x="62282" y="285173"/>
                  </a:cubicBezTo>
                  <a:cubicBezTo>
                    <a:pt x="62841" y="286112"/>
                    <a:pt x="63247" y="287127"/>
                    <a:pt x="63501" y="288219"/>
                  </a:cubicBezTo>
                  <a:cubicBezTo>
                    <a:pt x="63755" y="289310"/>
                    <a:pt x="64162" y="290325"/>
                    <a:pt x="64720" y="291264"/>
                  </a:cubicBezTo>
                  <a:cubicBezTo>
                    <a:pt x="65381" y="291950"/>
                    <a:pt x="66194" y="292711"/>
                    <a:pt x="67159" y="293549"/>
                  </a:cubicBezTo>
                  <a:cubicBezTo>
                    <a:pt x="68124" y="294386"/>
                    <a:pt x="68937" y="294843"/>
                    <a:pt x="69597" y="294919"/>
                  </a:cubicBezTo>
                  <a:cubicBezTo>
                    <a:pt x="70854" y="294907"/>
                    <a:pt x="71998" y="294627"/>
                    <a:pt x="73026" y="294082"/>
                  </a:cubicBezTo>
                  <a:cubicBezTo>
                    <a:pt x="74055" y="293536"/>
                    <a:pt x="74741" y="292800"/>
                    <a:pt x="75084" y="291874"/>
                  </a:cubicBezTo>
                  <a:cubicBezTo>
                    <a:pt x="83008" y="271163"/>
                    <a:pt x="90324" y="250452"/>
                    <a:pt x="97029" y="229741"/>
                  </a:cubicBezTo>
                  <a:cubicBezTo>
                    <a:pt x="97918" y="227304"/>
                    <a:pt x="98731" y="224868"/>
                    <a:pt x="99468" y="222431"/>
                  </a:cubicBezTo>
                  <a:cubicBezTo>
                    <a:pt x="100204" y="219995"/>
                    <a:pt x="101017" y="217558"/>
                    <a:pt x="101906" y="215121"/>
                  </a:cubicBezTo>
                  <a:cubicBezTo>
                    <a:pt x="102262" y="213827"/>
                    <a:pt x="102770" y="212304"/>
                    <a:pt x="103431" y="210553"/>
                  </a:cubicBezTo>
                  <a:cubicBezTo>
                    <a:pt x="104092" y="208801"/>
                    <a:pt x="104601" y="207279"/>
                    <a:pt x="104957" y="205984"/>
                  </a:cubicBezTo>
                  <a:cubicBezTo>
                    <a:pt x="107855" y="196009"/>
                    <a:pt x="110449" y="186415"/>
                    <a:pt x="112737" y="177202"/>
                  </a:cubicBezTo>
                  <a:cubicBezTo>
                    <a:pt x="115026" y="167989"/>
                    <a:pt x="117924" y="158699"/>
                    <a:pt x="121433" y="149334"/>
                  </a:cubicBezTo>
                  <a:cubicBezTo>
                    <a:pt x="122298" y="147227"/>
                    <a:pt x="123010" y="145197"/>
                    <a:pt x="123569" y="143242"/>
                  </a:cubicBezTo>
                  <a:cubicBezTo>
                    <a:pt x="124129" y="141288"/>
                    <a:pt x="124841" y="139258"/>
                    <a:pt x="125705" y="137151"/>
                  </a:cubicBezTo>
                  <a:cubicBezTo>
                    <a:pt x="127154" y="133813"/>
                    <a:pt x="127460" y="130590"/>
                    <a:pt x="126620" y="127481"/>
                  </a:cubicBezTo>
                  <a:cubicBezTo>
                    <a:pt x="125781" y="124372"/>
                    <a:pt x="124256" y="121300"/>
                    <a:pt x="122044" y="118267"/>
                  </a:cubicBezTo>
                  <a:cubicBezTo>
                    <a:pt x="114479" y="108775"/>
                    <a:pt x="109165" y="98673"/>
                    <a:pt x="106101" y="87963"/>
                  </a:cubicBezTo>
                  <a:cubicBezTo>
                    <a:pt x="103038" y="77252"/>
                    <a:pt x="101842" y="66236"/>
                    <a:pt x="102516" y="54916"/>
                  </a:cubicBezTo>
                  <a:cubicBezTo>
                    <a:pt x="102808" y="53381"/>
                    <a:pt x="103139" y="51883"/>
                    <a:pt x="103507" y="50424"/>
                  </a:cubicBezTo>
                  <a:cubicBezTo>
                    <a:pt x="103876" y="48965"/>
                    <a:pt x="104359" y="47619"/>
                    <a:pt x="104957" y="46388"/>
                  </a:cubicBezTo>
                  <a:cubicBezTo>
                    <a:pt x="107385" y="40957"/>
                    <a:pt x="109851" y="35678"/>
                    <a:pt x="112356" y="30551"/>
                  </a:cubicBezTo>
                  <a:cubicBezTo>
                    <a:pt x="114860" y="25424"/>
                    <a:pt x="117479" y="20144"/>
                    <a:pt x="120213" y="14713"/>
                  </a:cubicBezTo>
                  <a:cubicBezTo>
                    <a:pt x="120607" y="13203"/>
                    <a:pt x="121497" y="11807"/>
                    <a:pt x="122883" y="10525"/>
                  </a:cubicBezTo>
                  <a:cubicBezTo>
                    <a:pt x="124268" y="9243"/>
                    <a:pt x="125616" y="8000"/>
                    <a:pt x="126926" y="6794"/>
                  </a:cubicBezTo>
                  <a:cubicBezTo>
                    <a:pt x="131935" y="2504"/>
                    <a:pt x="135952" y="727"/>
                    <a:pt x="138978" y="1463"/>
                  </a:cubicBezTo>
                  <a:cubicBezTo>
                    <a:pt x="142004" y="2199"/>
                    <a:pt x="145106" y="5601"/>
                    <a:pt x="148284" y="11667"/>
                  </a:cubicBezTo>
                  <a:cubicBezTo>
                    <a:pt x="151959" y="17416"/>
                    <a:pt x="155747" y="22974"/>
                    <a:pt x="159650" y="28342"/>
                  </a:cubicBezTo>
                  <a:cubicBezTo>
                    <a:pt x="163553" y="33711"/>
                    <a:pt x="167495" y="39117"/>
                    <a:pt x="171474" y="44561"/>
                  </a:cubicBezTo>
                  <a:cubicBezTo>
                    <a:pt x="172097" y="45792"/>
                    <a:pt x="172834" y="46985"/>
                    <a:pt x="173686" y="48140"/>
                  </a:cubicBezTo>
                  <a:cubicBezTo>
                    <a:pt x="174538" y="49295"/>
                    <a:pt x="175428" y="50335"/>
                    <a:pt x="176356" y="51262"/>
                  </a:cubicBezTo>
                  <a:cubicBezTo>
                    <a:pt x="182191" y="57213"/>
                    <a:pt x="186082" y="64041"/>
                    <a:pt x="188027" y="71744"/>
                  </a:cubicBezTo>
                  <a:cubicBezTo>
                    <a:pt x="189972" y="79447"/>
                    <a:pt x="191574" y="87036"/>
                    <a:pt x="192832" y="94511"/>
                  </a:cubicBezTo>
                  <a:cubicBezTo>
                    <a:pt x="193656" y="100755"/>
                    <a:pt x="192955" y="106389"/>
                    <a:pt x="190727" y="111415"/>
                  </a:cubicBezTo>
                  <a:cubicBezTo>
                    <a:pt x="188500" y="116440"/>
                    <a:pt x="186761" y="121770"/>
                    <a:pt x="185510" y="127405"/>
                  </a:cubicBezTo>
                  <a:cubicBezTo>
                    <a:pt x="185116" y="129232"/>
                    <a:pt x="184378" y="131059"/>
                    <a:pt x="183298" y="132887"/>
                  </a:cubicBezTo>
                  <a:cubicBezTo>
                    <a:pt x="182217" y="134714"/>
                    <a:pt x="181327" y="136542"/>
                    <a:pt x="180628" y="138369"/>
                  </a:cubicBezTo>
                  <a:cubicBezTo>
                    <a:pt x="177462" y="149334"/>
                    <a:pt x="173267" y="155273"/>
                    <a:pt x="168041" y="156187"/>
                  </a:cubicBezTo>
                  <a:cubicBezTo>
                    <a:pt x="162816" y="157100"/>
                    <a:pt x="155417" y="152989"/>
                    <a:pt x="145843" y="143851"/>
                  </a:cubicBezTo>
                  <a:cubicBezTo>
                    <a:pt x="144280" y="142709"/>
                    <a:pt x="142830" y="143623"/>
                    <a:pt x="141495" y="146593"/>
                  </a:cubicBezTo>
                  <a:cubicBezTo>
                    <a:pt x="140160" y="149562"/>
                    <a:pt x="139169" y="152303"/>
                    <a:pt x="138520" y="154816"/>
                  </a:cubicBezTo>
                  <a:cubicBezTo>
                    <a:pt x="135876" y="162468"/>
                    <a:pt x="133537" y="170007"/>
                    <a:pt x="131502" y="177431"/>
                  </a:cubicBezTo>
                  <a:cubicBezTo>
                    <a:pt x="129468" y="184855"/>
                    <a:pt x="127129" y="191936"/>
                    <a:pt x="124485" y="198674"/>
                  </a:cubicBezTo>
                  <a:cubicBezTo>
                    <a:pt x="123302" y="201923"/>
                    <a:pt x="122158" y="205781"/>
                    <a:pt x="121052" y="210248"/>
                  </a:cubicBezTo>
                  <a:cubicBezTo>
                    <a:pt x="119946" y="214715"/>
                    <a:pt x="118649" y="218573"/>
                    <a:pt x="117162" y="221822"/>
                  </a:cubicBezTo>
                  <a:cubicBezTo>
                    <a:pt x="112203" y="231276"/>
                    <a:pt x="108542" y="240997"/>
                    <a:pt x="106178" y="250985"/>
                  </a:cubicBezTo>
                  <a:cubicBezTo>
                    <a:pt x="103813" y="260972"/>
                    <a:pt x="101373" y="271150"/>
                    <a:pt x="98858" y="281518"/>
                  </a:cubicBezTo>
                  <a:cubicBezTo>
                    <a:pt x="97258" y="287457"/>
                    <a:pt x="97410" y="291569"/>
                    <a:pt x="99316" y="293853"/>
                  </a:cubicBezTo>
                  <a:cubicBezTo>
                    <a:pt x="101222" y="296138"/>
                    <a:pt x="105340" y="297508"/>
                    <a:pt x="111669" y="297965"/>
                  </a:cubicBezTo>
                  <a:cubicBezTo>
                    <a:pt x="122400" y="298726"/>
                    <a:pt x="132977" y="298574"/>
                    <a:pt x="143402" y="297508"/>
                  </a:cubicBezTo>
                  <a:cubicBezTo>
                    <a:pt x="153827" y="296442"/>
                    <a:pt x="163795" y="293549"/>
                    <a:pt x="173305" y="288828"/>
                  </a:cubicBezTo>
                  <a:cubicBezTo>
                    <a:pt x="176420" y="286975"/>
                    <a:pt x="179496" y="284741"/>
                    <a:pt x="182535" y="282127"/>
                  </a:cubicBezTo>
                  <a:cubicBezTo>
                    <a:pt x="185573" y="279513"/>
                    <a:pt x="188192" y="276670"/>
                    <a:pt x="190392" y="273599"/>
                  </a:cubicBezTo>
                  <a:cubicBezTo>
                    <a:pt x="193910" y="268104"/>
                    <a:pt x="197244" y="262495"/>
                    <a:pt x="200392" y="256772"/>
                  </a:cubicBezTo>
                  <a:cubicBezTo>
                    <a:pt x="203539" y="251048"/>
                    <a:pt x="206627" y="245287"/>
                    <a:pt x="209654" y="239487"/>
                  </a:cubicBezTo>
                  <a:cubicBezTo>
                    <a:pt x="213972" y="232710"/>
                    <a:pt x="217376" y="225705"/>
                    <a:pt x="219865" y="218472"/>
                  </a:cubicBezTo>
                  <a:cubicBezTo>
                    <a:pt x="222354" y="211238"/>
                    <a:pt x="225453" y="204233"/>
                    <a:pt x="229161" y="197456"/>
                  </a:cubicBezTo>
                  <a:cubicBezTo>
                    <a:pt x="230101" y="195921"/>
                    <a:pt x="231117" y="194271"/>
                    <a:pt x="232209" y="192507"/>
                  </a:cubicBezTo>
                  <a:cubicBezTo>
                    <a:pt x="233302" y="190743"/>
                    <a:pt x="234318" y="188941"/>
                    <a:pt x="235257" y="187101"/>
                  </a:cubicBezTo>
                  <a:cubicBezTo>
                    <a:pt x="237086" y="182558"/>
                    <a:pt x="238763" y="178090"/>
                    <a:pt x="240287" y="173700"/>
                  </a:cubicBezTo>
                  <a:cubicBezTo>
                    <a:pt x="241811" y="169309"/>
                    <a:pt x="243182" y="164842"/>
                    <a:pt x="244401" y="160298"/>
                  </a:cubicBezTo>
                  <a:cubicBezTo>
                    <a:pt x="244833" y="158877"/>
                    <a:pt x="245341" y="156999"/>
                    <a:pt x="245925" y="154664"/>
                  </a:cubicBezTo>
                  <a:cubicBezTo>
                    <a:pt x="246510" y="152329"/>
                    <a:pt x="246408" y="148928"/>
                    <a:pt x="245621" y="144461"/>
                  </a:cubicBezTo>
                  <a:cubicBezTo>
                    <a:pt x="244147" y="138953"/>
                    <a:pt x="241608" y="134892"/>
                    <a:pt x="238001" y="132278"/>
                  </a:cubicBezTo>
                  <a:cubicBezTo>
                    <a:pt x="234394" y="129664"/>
                    <a:pt x="231244" y="126821"/>
                    <a:pt x="228552" y="123750"/>
                  </a:cubicBezTo>
                  <a:cubicBezTo>
                    <a:pt x="223294" y="116960"/>
                    <a:pt x="218265" y="110742"/>
                    <a:pt x="213464" y="105095"/>
                  </a:cubicBezTo>
                  <a:cubicBezTo>
                    <a:pt x="208664" y="99447"/>
                    <a:pt x="204549" y="93077"/>
                    <a:pt x="201120" y="85983"/>
                  </a:cubicBezTo>
                  <a:cubicBezTo>
                    <a:pt x="196732" y="75018"/>
                    <a:pt x="196610" y="63444"/>
                    <a:pt x="200755" y="51262"/>
                  </a:cubicBezTo>
                  <a:cubicBezTo>
                    <a:pt x="204900" y="39079"/>
                    <a:pt x="211117" y="26287"/>
                    <a:pt x="219408" y="12885"/>
                  </a:cubicBezTo>
                  <a:cubicBezTo>
                    <a:pt x="220386" y="11045"/>
                    <a:pt x="221783" y="9396"/>
                    <a:pt x="223599" y="7936"/>
                  </a:cubicBezTo>
                  <a:cubicBezTo>
                    <a:pt x="225415" y="6477"/>
                    <a:pt x="227269" y="5284"/>
                    <a:pt x="229161" y="4357"/>
                  </a:cubicBezTo>
                  <a:cubicBezTo>
                    <a:pt x="233048" y="2212"/>
                    <a:pt x="236248" y="1476"/>
                    <a:pt x="238763" y="2149"/>
                  </a:cubicBezTo>
                  <a:cubicBezTo>
                    <a:pt x="241277" y="2822"/>
                    <a:pt x="243563" y="4979"/>
                    <a:pt x="245621" y="8621"/>
                  </a:cubicBezTo>
                  <a:cubicBezTo>
                    <a:pt x="248478" y="13698"/>
                    <a:pt x="251907" y="18165"/>
                    <a:pt x="255908" y="22023"/>
                  </a:cubicBezTo>
                  <a:cubicBezTo>
                    <a:pt x="259908" y="25881"/>
                    <a:pt x="263794" y="29738"/>
                    <a:pt x="267566" y="33596"/>
                  </a:cubicBezTo>
                  <a:cubicBezTo>
                    <a:pt x="272494" y="38178"/>
                    <a:pt x="276964" y="43025"/>
                    <a:pt x="280977" y="48140"/>
                  </a:cubicBezTo>
                  <a:cubicBezTo>
                    <a:pt x="284991" y="53254"/>
                    <a:pt x="288242" y="58559"/>
                    <a:pt x="290731" y="64054"/>
                  </a:cubicBezTo>
                  <a:cubicBezTo>
                    <a:pt x="292725" y="68419"/>
                    <a:pt x="293766" y="73241"/>
                    <a:pt x="293855" y="78521"/>
                  </a:cubicBezTo>
                  <a:cubicBezTo>
                    <a:pt x="293944" y="83800"/>
                    <a:pt x="293919" y="88927"/>
                    <a:pt x="293779" y="93902"/>
                  </a:cubicBezTo>
                  <a:cubicBezTo>
                    <a:pt x="294020" y="101491"/>
                    <a:pt x="292776" y="108546"/>
                    <a:pt x="290045" y="115069"/>
                  </a:cubicBezTo>
                  <a:cubicBezTo>
                    <a:pt x="287315" y="121592"/>
                    <a:pt x="283479" y="127735"/>
                    <a:pt x="278539" y="133496"/>
                  </a:cubicBezTo>
                  <a:cubicBezTo>
                    <a:pt x="274208" y="138306"/>
                    <a:pt x="270678" y="143458"/>
                    <a:pt x="267947" y="148953"/>
                  </a:cubicBezTo>
                  <a:cubicBezTo>
                    <a:pt x="265217" y="154448"/>
                    <a:pt x="263667" y="160666"/>
                    <a:pt x="263299" y="167608"/>
                  </a:cubicBezTo>
                  <a:cubicBezTo>
                    <a:pt x="263172" y="170667"/>
                    <a:pt x="262512" y="173687"/>
                    <a:pt x="261318" y="176669"/>
                  </a:cubicBezTo>
                  <a:cubicBezTo>
                    <a:pt x="260124" y="179651"/>
                    <a:pt x="259159" y="182519"/>
                    <a:pt x="258422" y="185273"/>
                  </a:cubicBezTo>
                  <a:cubicBezTo>
                    <a:pt x="256238" y="196009"/>
                    <a:pt x="254358" y="205908"/>
                    <a:pt x="252784" y="214969"/>
                  </a:cubicBezTo>
                  <a:cubicBezTo>
                    <a:pt x="251209" y="224030"/>
                    <a:pt x="250243" y="233624"/>
                    <a:pt x="249888" y="243751"/>
                  </a:cubicBezTo>
                  <a:cubicBezTo>
                    <a:pt x="249494" y="251645"/>
                    <a:pt x="248758" y="259462"/>
                    <a:pt x="247678" y="267203"/>
                  </a:cubicBezTo>
                  <a:cubicBezTo>
                    <a:pt x="246599" y="274944"/>
                    <a:pt x="245710" y="282762"/>
                    <a:pt x="245011" y="290655"/>
                  </a:cubicBezTo>
                  <a:cubicBezTo>
                    <a:pt x="244770" y="293714"/>
                    <a:pt x="244643" y="296734"/>
                    <a:pt x="244630" y="299716"/>
                  </a:cubicBezTo>
                  <a:cubicBezTo>
                    <a:pt x="244617" y="302699"/>
                    <a:pt x="244338" y="305567"/>
                    <a:pt x="243792" y="308320"/>
                  </a:cubicBezTo>
                  <a:cubicBezTo>
                    <a:pt x="242662" y="321189"/>
                    <a:pt x="240198" y="333524"/>
                    <a:pt x="236400" y="345326"/>
                  </a:cubicBezTo>
                  <a:cubicBezTo>
                    <a:pt x="232603" y="357128"/>
                    <a:pt x="226939" y="367940"/>
                    <a:pt x="219408" y="377763"/>
                  </a:cubicBezTo>
                  <a:cubicBezTo>
                    <a:pt x="215021" y="383524"/>
                    <a:pt x="210231" y="388905"/>
                    <a:pt x="205036" y="393905"/>
                  </a:cubicBezTo>
                  <a:cubicBezTo>
                    <a:pt x="199841" y="398905"/>
                    <a:pt x="193129" y="401849"/>
                    <a:pt x="184899" y="402738"/>
                  </a:cubicBezTo>
                  <a:cubicBezTo>
                    <a:pt x="183348" y="403030"/>
                    <a:pt x="181721" y="403207"/>
                    <a:pt x="180017" y="403271"/>
                  </a:cubicBezTo>
                  <a:cubicBezTo>
                    <a:pt x="178314" y="403334"/>
                    <a:pt x="176686" y="403360"/>
                    <a:pt x="175135" y="403347"/>
                  </a:cubicBezTo>
                  <a:cubicBezTo>
                    <a:pt x="170266" y="403334"/>
                    <a:pt x="165511" y="403360"/>
                    <a:pt x="160871" y="403423"/>
                  </a:cubicBezTo>
                  <a:cubicBezTo>
                    <a:pt x="156230" y="403487"/>
                    <a:pt x="151628" y="403664"/>
                    <a:pt x="147064" y="403956"/>
                  </a:cubicBezTo>
                  <a:cubicBezTo>
                    <a:pt x="146454" y="403994"/>
                    <a:pt x="145843" y="404070"/>
                    <a:pt x="145233" y="404185"/>
                  </a:cubicBezTo>
                  <a:cubicBezTo>
                    <a:pt x="144623" y="404299"/>
                    <a:pt x="144013" y="404223"/>
                    <a:pt x="143402" y="403956"/>
                  </a:cubicBezTo>
                  <a:lnTo>
                    <a:pt x="50090" y="403956"/>
                  </a:lnTo>
                  <a:cubicBezTo>
                    <a:pt x="44845" y="404197"/>
                    <a:pt x="40705" y="402801"/>
                    <a:pt x="37669" y="399768"/>
                  </a:cubicBezTo>
                  <a:cubicBezTo>
                    <a:pt x="34634" y="396735"/>
                    <a:pt x="33085" y="392446"/>
                    <a:pt x="33021" y="386900"/>
                  </a:cubicBezTo>
                  <a:cubicBezTo>
                    <a:pt x="33085" y="381418"/>
                    <a:pt x="33262" y="375935"/>
                    <a:pt x="33555" y="370453"/>
                  </a:cubicBezTo>
                  <a:cubicBezTo>
                    <a:pt x="33847" y="364971"/>
                    <a:pt x="33872" y="359489"/>
                    <a:pt x="33631" y="354006"/>
                  </a:cubicBezTo>
                  <a:cubicBezTo>
                    <a:pt x="33618" y="349717"/>
                    <a:pt x="33491" y="345351"/>
                    <a:pt x="33250" y="340910"/>
                  </a:cubicBezTo>
                  <a:cubicBezTo>
                    <a:pt x="33008" y="336468"/>
                    <a:pt x="32729" y="332102"/>
                    <a:pt x="32412" y="327813"/>
                  </a:cubicBezTo>
                  <a:cubicBezTo>
                    <a:pt x="32424" y="323270"/>
                    <a:pt x="32399" y="318803"/>
                    <a:pt x="32335" y="314412"/>
                  </a:cubicBezTo>
                  <a:cubicBezTo>
                    <a:pt x="32272" y="310021"/>
                    <a:pt x="32094" y="305554"/>
                    <a:pt x="31802" y="301011"/>
                  </a:cubicBezTo>
                  <a:cubicBezTo>
                    <a:pt x="30468" y="289424"/>
                    <a:pt x="28868" y="277724"/>
                    <a:pt x="27001" y="265909"/>
                  </a:cubicBezTo>
                  <a:cubicBezTo>
                    <a:pt x="25134" y="254094"/>
                    <a:pt x="23687" y="242241"/>
                    <a:pt x="22658" y="230350"/>
                  </a:cubicBezTo>
                  <a:cubicBezTo>
                    <a:pt x="21350" y="216302"/>
                    <a:pt x="20308" y="202520"/>
                    <a:pt x="19534" y="189004"/>
                  </a:cubicBezTo>
                  <a:cubicBezTo>
                    <a:pt x="18759" y="175489"/>
                    <a:pt x="20613" y="162468"/>
                    <a:pt x="25096" y="149943"/>
                  </a:cubicBezTo>
                  <a:cubicBezTo>
                    <a:pt x="27166" y="145996"/>
                    <a:pt x="29579" y="141707"/>
                    <a:pt x="32335" y="137075"/>
                  </a:cubicBezTo>
                  <a:cubicBezTo>
                    <a:pt x="35091" y="132443"/>
                    <a:pt x="34913" y="129219"/>
                    <a:pt x="31802" y="127405"/>
                  </a:cubicBezTo>
                  <a:cubicBezTo>
                    <a:pt x="29021" y="126199"/>
                    <a:pt x="26049" y="124194"/>
                    <a:pt x="22887" y="121389"/>
                  </a:cubicBezTo>
                  <a:cubicBezTo>
                    <a:pt x="19724" y="118585"/>
                    <a:pt x="16600" y="114904"/>
                    <a:pt x="13514" y="110349"/>
                  </a:cubicBezTo>
                  <a:cubicBezTo>
                    <a:pt x="8790" y="103559"/>
                    <a:pt x="5132" y="96427"/>
                    <a:pt x="2541" y="88952"/>
                  </a:cubicBezTo>
                  <a:cubicBezTo>
                    <a:pt x="-50" y="81478"/>
                    <a:pt x="-659" y="72366"/>
                    <a:pt x="712" y="61617"/>
                  </a:cubicBezTo>
                  <a:cubicBezTo>
                    <a:pt x="2541" y="46287"/>
                    <a:pt x="3151" y="31261"/>
                    <a:pt x="2541" y="16540"/>
                  </a:cubicBezTo>
                  <a:cubicBezTo>
                    <a:pt x="2528" y="14992"/>
                    <a:pt x="2706" y="13368"/>
                    <a:pt x="3075" y="11667"/>
                  </a:cubicBezTo>
                  <a:cubicBezTo>
                    <a:pt x="3443" y="9967"/>
                    <a:pt x="4078" y="8342"/>
                    <a:pt x="4980" y="6794"/>
                  </a:cubicBezTo>
                  <a:cubicBezTo>
                    <a:pt x="7088" y="2808"/>
                    <a:pt x="9424" y="574"/>
                    <a:pt x="11990" y="9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C053B9D-AB4B-48A5-A3E1-405C50A4C4C4}"/>
                </a:ext>
              </a:extLst>
            </p:cNvPr>
            <p:cNvSpPr/>
            <p:nvPr/>
          </p:nvSpPr>
          <p:spPr>
            <a:xfrm>
              <a:off x="1684987" y="2530421"/>
              <a:ext cx="189755" cy="402374"/>
            </a:xfrm>
            <a:custGeom>
              <a:avLst/>
              <a:gdLst/>
              <a:ahLst/>
              <a:cxnLst/>
              <a:rect l="l" t="t" r="r" b="b"/>
              <a:pathLst>
                <a:path w="189755" h="402374">
                  <a:moveTo>
                    <a:pt x="15301" y="226"/>
                  </a:moveTo>
                  <a:cubicBezTo>
                    <a:pt x="17116" y="671"/>
                    <a:pt x="18979" y="1772"/>
                    <a:pt x="20890" y="3530"/>
                  </a:cubicBezTo>
                  <a:cubicBezTo>
                    <a:pt x="26641" y="8517"/>
                    <a:pt x="32658" y="11487"/>
                    <a:pt x="38942" y="12438"/>
                  </a:cubicBezTo>
                  <a:cubicBezTo>
                    <a:pt x="45226" y="13390"/>
                    <a:pt x="52005" y="13466"/>
                    <a:pt x="59279" y="12667"/>
                  </a:cubicBezTo>
                  <a:cubicBezTo>
                    <a:pt x="68902" y="12134"/>
                    <a:pt x="77382" y="11981"/>
                    <a:pt x="84720" y="12210"/>
                  </a:cubicBezTo>
                  <a:cubicBezTo>
                    <a:pt x="92058" y="12438"/>
                    <a:pt x="99015" y="12591"/>
                    <a:pt x="105591" y="12667"/>
                  </a:cubicBezTo>
                  <a:cubicBezTo>
                    <a:pt x="120114" y="12667"/>
                    <a:pt x="134332" y="15712"/>
                    <a:pt x="148246" y="21804"/>
                  </a:cubicBezTo>
                  <a:cubicBezTo>
                    <a:pt x="153438" y="24062"/>
                    <a:pt x="157983" y="27463"/>
                    <a:pt x="161880" y="32006"/>
                  </a:cubicBezTo>
                  <a:cubicBezTo>
                    <a:pt x="165777" y="36549"/>
                    <a:pt x="168951" y="41473"/>
                    <a:pt x="171401" y="46778"/>
                  </a:cubicBezTo>
                  <a:cubicBezTo>
                    <a:pt x="174499" y="53783"/>
                    <a:pt x="176987" y="60940"/>
                    <a:pt x="178866" y="68249"/>
                  </a:cubicBezTo>
                  <a:cubicBezTo>
                    <a:pt x="180745" y="75559"/>
                    <a:pt x="181710" y="83021"/>
                    <a:pt x="181760" y="90635"/>
                  </a:cubicBezTo>
                  <a:cubicBezTo>
                    <a:pt x="181824" y="105558"/>
                    <a:pt x="182154" y="120482"/>
                    <a:pt x="182751" y="135406"/>
                  </a:cubicBezTo>
                  <a:cubicBezTo>
                    <a:pt x="183347" y="150329"/>
                    <a:pt x="183830" y="165253"/>
                    <a:pt x="184198" y="180176"/>
                  </a:cubicBezTo>
                  <a:cubicBezTo>
                    <a:pt x="185036" y="198742"/>
                    <a:pt x="186102" y="217346"/>
                    <a:pt x="187397" y="235987"/>
                  </a:cubicBezTo>
                  <a:cubicBezTo>
                    <a:pt x="188691" y="254629"/>
                    <a:pt x="188844" y="273385"/>
                    <a:pt x="187854" y="292255"/>
                  </a:cubicBezTo>
                  <a:cubicBezTo>
                    <a:pt x="187400" y="300212"/>
                    <a:pt x="187565" y="308359"/>
                    <a:pt x="188348" y="316697"/>
                  </a:cubicBezTo>
                  <a:cubicBezTo>
                    <a:pt x="189131" y="325034"/>
                    <a:pt x="189600" y="333333"/>
                    <a:pt x="189755" y="341595"/>
                  </a:cubicBezTo>
                  <a:cubicBezTo>
                    <a:pt x="189731" y="356315"/>
                    <a:pt x="189097" y="370731"/>
                    <a:pt x="187854" y="384842"/>
                  </a:cubicBezTo>
                  <a:cubicBezTo>
                    <a:pt x="187460" y="387241"/>
                    <a:pt x="186572" y="389449"/>
                    <a:pt x="185188" y="391467"/>
                  </a:cubicBezTo>
                  <a:cubicBezTo>
                    <a:pt x="183804" y="393484"/>
                    <a:pt x="182458" y="395540"/>
                    <a:pt x="181151" y="397634"/>
                  </a:cubicBezTo>
                  <a:cubicBezTo>
                    <a:pt x="178815" y="401797"/>
                    <a:pt x="174956" y="403218"/>
                    <a:pt x="169573" y="401898"/>
                  </a:cubicBezTo>
                  <a:cubicBezTo>
                    <a:pt x="167174" y="401225"/>
                    <a:pt x="165422" y="399982"/>
                    <a:pt x="164317" y="398167"/>
                  </a:cubicBezTo>
                  <a:cubicBezTo>
                    <a:pt x="163213" y="396352"/>
                    <a:pt x="162527" y="394347"/>
                    <a:pt x="162261" y="392152"/>
                  </a:cubicBezTo>
                  <a:cubicBezTo>
                    <a:pt x="161982" y="386657"/>
                    <a:pt x="161778" y="381200"/>
                    <a:pt x="161651" y="375782"/>
                  </a:cubicBezTo>
                  <a:cubicBezTo>
                    <a:pt x="161525" y="370363"/>
                    <a:pt x="161322" y="365059"/>
                    <a:pt x="161042" y="359868"/>
                  </a:cubicBezTo>
                  <a:cubicBezTo>
                    <a:pt x="160636" y="354120"/>
                    <a:pt x="160077" y="348409"/>
                    <a:pt x="159366" y="342737"/>
                  </a:cubicBezTo>
                  <a:cubicBezTo>
                    <a:pt x="158656" y="337064"/>
                    <a:pt x="158402" y="331201"/>
                    <a:pt x="158605" y="325148"/>
                  </a:cubicBezTo>
                  <a:cubicBezTo>
                    <a:pt x="159087" y="315110"/>
                    <a:pt x="159036" y="305187"/>
                    <a:pt x="158452" y="295377"/>
                  </a:cubicBezTo>
                  <a:cubicBezTo>
                    <a:pt x="157868" y="285568"/>
                    <a:pt x="157513" y="275796"/>
                    <a:pt x="157386" y="266063"/>
                  </a:cubicBezTo>
                  <a:cubicBezTo>
                    <a:pt x="157665" y="255111"/>
                    <a:pt x="157716" y="244274"/>
                    <a:pt x="157538" y="233551"/>
                  </a:cubicBezTo>
                  <a:cubicBezTo>
                    <a:pt x="157361" y="222828"/>
                    <a:pt x="157107" y="212143"/>
                    <a:pt x="156777" y="201496"/>
                  </a:cubicBezTo>
                  <a:cubicBezTo>
                    <a:pt x="156409" y="194630"/>
                    <a:pt x="155774" y="186432"/>
                    <a:pt x="154872" y="176902"/>
                  </a:cubicBezTo>
                  <a:cubicBezTo>
                    <a:pt x="153971" y="167372"/>
                    <a:pt x="153184" y="159326"/>
                    <a:pt x="152511" y="152766"/>
                  </a:cubicBezTo>
                  <a:cubicBezTo>
                    <a:pt x="151546" y="142246"/>
                    <a:pt x="148144" y="134048"/>
                    <a:pt x="142304" y="128172"/>
                  </a:cubicBezTo>
                  <a:cubicBezTo>
                    <a:pt x="136465" y="122297"/>
                    <a:pt x="128492" y="119733"/>
                    <a:pt x="118387" y="120482"/>
                  </a:cubicBezTo>
                  <a:cubicBezTo>
                    <a:pt x="107825" y="121167"/>
                    <a:pt x="96958" y="121167"/>
                    <a:pt x="85786" y="120482"/>
                  </a:cubicBezTo>
                  <a:cubicBezTo>
                    <a:pt x="74615" y="119797"/>
                    <a:pt x="64357" y="119797"/>
                    <a:pt x="55014" y="120482"/>
                  </a:cubicBezTo>
                  <a:cubicBezTo>
                    <a:pt x="39653" y="121878"/>
                    <a:pt x="27872" y="118934"/>
                    <a:pt x="19671" y="111650"/>
                  </a:cubicBezTo>
                  <a:cubicBezTo>
                    <a:pt x="11470" y="104365"/>
                    <a:pt x="5783" y="93503"/>
                    <a:pt x="2609" y="79061"/>
                  </a:cubicBezTo>
                  <a:cubicBezTo>
                    <a:pt x="425" y="69442"/>
                    <a:pt x="-388" y="61118"/>
                    <a:pt x="171" y="54087"/>
                  </a:cubicBezTo>
                  <a:cubicBezTo>
                    <a:pt x="730" y="47057"/>
                    <a:pt x="1136" y="38732"/>
                    <a:pt x="1390" y="29113"/>
                  </a:cubicBezTo>
                  <a:cubicBezTo>
                    <a:pt x="1390" y="22920"/>
                    <a:pt x="2000" y="17032"/>
                    <a:pt x="3218" y="11448"/>
                  </a:cubicBezTo>
                  <a:cubicBezTo>
                    <a:pt x="4297" y="6131"/>
                    <a:pt x="6557" y="2603"/>
                    <a:pt x="9997" y="864"/>
                  </a:cubicBezTo>
                  <a:cubicBezTo>
                    <a:pt x="11718" y="-5"/>
                    <a:pt x="13485" y="-218"/>
                    <a:pt x="15301" y="22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27DE8EB9-F54D-4D00-A09D-B45463E58EC7}"/>
                </a:ext>
              </a:extLst>
            </p:cNvPr>
            <p:cNvSpPr/>
            <p:nvPr/>
          </p:nvSpPr>
          <p:spPr>
            <a:xfrm>
              <a:off x="525698" y="2530581"/>
              <a:ext cx="229041" cy="402735"/>
            </a:xfrm>
            <a:custGeom>
              <a:avLst/>
              <a:gdLst/>
              <a:ahLst/>
              <a:cxnLst/>
              <a:rect l="l" t="t" r="r" b="b"/>
              <a:pathLst>
                <a:path w="229041" h="402735">
                  <a:moveTo>
                    <a:pt x="31399" y="373"/>
                  </a:moveTo>
                  <a:cubicBezTo>
                    <a:pt x="35260" y="-745"/>
                    <a:pt x="39806" y="652"/>
                    <a:pt x="45039" y="4563"/>
                  </a:cubicBezTo>
                  <a:cubicBezTo>
                    <a:pt x="48353" y="6951"/>
                    <a:pt x="51782" y="8577"/>
                    <a:pt x="55326" y="9441"/>
                  </a:cubicBezTo>
                  <a:cubicBezTo>
                    <a:pt x="58869" y="10305"/>
                    <a:pt x="62755" y="10711"/>
                    <a:pt x="66984" y="10661"/>
                  </a:cubicBezTo>
                  <a:cubicBezTo>
                    <a:pt x="72458" y="10457"/>
                    <a:pt x="77970" y="10711"/>
                    <a:pt x="83520" y="11423"/>
                  </a:cubicBezTo>
                  <a:cubicBezTo>
                    <a:pt x="89070" y="12134"/>
                    <a:pt x="94734" y="12693"/>
                    <a:pt x="100512" y="13100"/>
                  </a:cubicBezTo>
                  <a:cubicBezTo>
                    <a:pt x="102668" y="13443"/>
                    <a:pt x="104900" y="13671"/>
                    <a:pt x="107208" y="13786"/>
                  </a:cubicBezTo>
                  <a:cubicBezTo>
                    <a:pt x="109516" y="13900"/>
                    <a:pt x="111748" y="13671"/>
                    <a:pt x="113904" y="13100"/>
                  </a:cubicBezTo>
                  <a:cubicBezTo>
                    <a:pt x="123947" y="10864"/>
                    <a:pt x="133838" y="10610"/>
                    <a:pt x="143576" y="12337"/>
                  </a:cubicBezTo>
                  <a:cubicBezTo>
                    <a:pt x="153315" y="14065"/>
                    <a:pt x="162902" y="16555"/>
                    <a:pt x="172336" y="19807"/>
                  </a:cubicBezTo>
                  <a:cubicBezTo>
                    <a:pt x="179627" y="22271"/>
                    <a:pt x="186196" y="26184"/>
                    <a:pt x="192043" y="31545"/>
                  </a:cubicBezTo>
                  <a:cubicBezTo>
                    <a:pt x="197889" y="36906"/>
                    <a:pt x="203090" y="43562"/>
                    <a:pt x="207646" y="51514"/>
                  </a:cubicBezTo>
                  <a:cubicBezTo>
                    <a:pt x="214796" y="64840"/>
                    <a:pt x="218937" y="77823"/>
                    <a:pt x="220067" y="90463"/>
                  </a:cubicBezTo>
                  <a:cubicBezTo>
                    <a:pt x="221197" y="103103"/>
                    <a:pt x="222137" y="115933"/>
                    <a:pt x="222886" y="128954"/>
                  </a:cubicBezTo>
                  <a:cubicBezTo>
                    <a:pt x="222861" y="130491"/>
                    <a:pt x="222759" y="131990"/>
                    <a:pt x="222582" y="133451"/>
                  </a:cubicBezTo>
                  <a:cubicBezTo>
                    <a:pt x="222404" y="134912"/>
                    <a:pt x="222302" y="136258"/>
                    <a:pt x="222277" y="137490"/>
                  </a:cubicBezTo>
                  <a:cubicBezTo>
                    <a:pt x="222302" y="147488"/>
                    <a:pt x="222404" y="155084"/>
                    <a:pt x="222582" y="160280"/>
                  </a:cubicBezTo>
                  <a:cubicBezTo>
                    <a:pt x="222759" y="165476"/>
                    <a:pt x="222861" y="168651"/>
                    <a:pt x="222886" y="169807"/>
                  </a:cubicBezTo>
                  <a:cubicBezTo>
                    <a:pt x="222899" y="181342"/>
                    <a:pt x="223026" y="192724"/>
                    <a:pt x="223267" y="203954"/>
                  </a:cubicBezTo>
                  <a:cubicBezTo>
                    <a:pt x="223509" y="215184"/>
                    <a:pt x="223788" y="226566"/>
                    <a:pt x="224106" y="238100"/>
                  </a:cubicBezTo>
                  <a:cubicBezTo>
                    <a:pt x="224448" y="241822"/>
                    <a:pt x="224829" y="245811"/>
                    <a:pt x="225249" y="250067"/>
                  </a:cubicBezTo>
                  <a:cubicBezTo>
                    <a:pt x="225668" y="254322"/>
                    <a:pt x="225896" y="258464"/>
                    <a:pt x="225934" y="262491"/>
                  </a:cubicBezTo>
                  <a:cubicBezTo>
                    <a:pt x="226480" y="284734"/>
                    <a:pt x="226912" y="303357"/>
                    <a:pt x="227230" y="318360"/>
                  </a:cubicBezTo>
                  <a:cubicBezTo>
                    <a:pt x="227547" y="333362"/>
                    <a:pt x="228131" y="348479"/>
                    <a:pt x="228982" y="363711"/>
                  </a:cubicBezTo>
                  <a:cubicBezTo>
                    <a:pt x="229351" y="370939"/>
                    <a:pt x="228004" y="379043"/>
                    <a:pt x="224944" y="388025"/>
                  </a:cubicBezTo>
                  <a:cubicBezTo>
                    <a:pt x="221883" y="397006"/>
                    <a:pt x="216727" y="401909"/>
                    <a:pt x="209475" y="402735"/>
                  </a:cubicBezTo>
                  <a:cubicBezTo>
                    <a:pt x="205882" y="402011"/>
                    <a:pt x="203469" y="399648"/>
                    <a:pt x="202238" y="395647"/>
                  </a:cubicBezTo>
                  <a:cubicBezTo>
                    <a:pt x="201007" y="391645"/>
                    <a:pt x="200576" y="384862"/>
                    <a:pt x="200944" y="375296"/>
                  </a:cubicBezTo>
                  <a:cubicBezTo>
                    <a:pt x="201020" y="371955"/>
                    <a:pt x="201324" y="368576"/>
                    <a:pt x="201857" y="365159"/>
                  </a:cubicBezTo>
                  <a:cubicBezTo>
                    <a:pt x="202389" y="361742"/>
                    <a:pt x="202693" y="358210"/>
                    <a:pt x="202770" y="354564"/>
                  </a:cubicBezTo>
                  <a:cubicBezTo>
                    <a:pt x="203036" y="346332"/>
                    <a:pt x="203112" y="338101"/>
                    <a:pt x="202998" y="329869"/>
                  </a:cubicBezTo>
                  <a:cubicBezTo>
                    <a:pt x="202884" y="321637"/>
                    <a:pt x="202808" y="313406"/>
                    <a:pt x="202770" y="305174"/>
                  </a:cubicBezTo>
                  <a:lnTo>
                    <a:pt x="202161" y="289930"/>
                  </a:lnTo>
                  <a:cubicBezTo>
                    <a:pt x="201748" y="282903"/>
                    <a:pt x="201357" y="273854"/>
                    <a:pt x="200989" y="262784"/>
                  </a:cubicBezTo>
                  <a:cubicBezTo>
                    <a:pt x="200620" y="251715"/>
                    <a:pt x="200320" y="241763"/>
                    <a:pt x="200087" y="232929"/>
                  </a:cubicBezTo>
                  <a:cubicBezTo>
                    <a:pt x="199854" y="224095"/>
                    <a:pt x="199734" y="219518"/>
                    <a:pt x="199726" y="219198"/>
                  </a:cubicBezTo>
                  <a:cubicBezTo>
                    <a:pt x="199156" y="212821"/>
                    <a:pt x="198623" y="206520"/>
                    <a:pt x="198128" y="200295"/>
                  </a:cubicBezTo>
                  <a:cubicBezTo>
                    <a:pt x="197634" y="194071"/>
                    <a:pt x="196949" y="187770"/>
                    <a:pt x="196074" y="181393"/>
                  </a:cubicBezTo>
                  <a:cubicBezTo>
                    <a:pt x="195706" y="178611"/>
                    <a:pt x="195072" y="175791"/>
                    <a:pt x="194172" y="172933"/>
                  </a:cubicBezTo>
                  <a:cubicBezTo>
                    <a:pt x="193272" y="170074"/>
                    <a:pt x="192486" y="167407"/>
                    <a:pt x="191814" y="164929"/>
                  </a:cubicBezTo>
                  <a:cubicBezTo>
                    <a:pt x="190317" y="159429"/>
                    <a:pt x="188593" y="154271"/>
                    <a:pt x="186640" y="149457"/>
                  </a:cubicBezTo>
                  <a:cubicBezTo>
                    <a:pt x="184687" y="144642"/>
                    <a:pt x="182354" y="140247"/>
                    <a:pt x="179640" y="136271"/>
                  </a:cubicBezTo>
                  <a:cubicBezTo>
                    <a:pt x="176090" y="132153"/>
                    <a:pt x="170273" y="128600"/>
                    <a:pt x="162192" y="125611"/>
                  </a:cubicBezTo>
                  <a:cubicBezTo>
                    <a:pt x="154110" y="122623"/>
                    <a:pt x="145588" y="120515"/>
                    <a:pt x="136627" y="119288"/>
                  </a:cubicBezTo>
                  <a:cubicBezTo>
                    <a:pt x="127666" y="118061"/>
                    <a:pt x="120092" y="118031"/>
                    <a:pt x="113904" y="119198"/>
                  </a:cubicBezTo>
                  <a:cubicBezTo>
                    <a:pt x="108983" y="120100"/>
                    <a:pt x="103909" y="120735"/>
                    <a:pt x="98679" y="121103"/>
                  </a:cubicBezTo>
                  <a:cubicBezTo>
                    <a:pt x="93450" y="121471"/>
                    <a:pt x="88371" y="121649"/>
                    <a:pt x="83443" y="121637"/>
                  </a:cubicBezTo>
                  <a:cubicBezTo>
                    <a:pt x="73804" y="121459"/>
                    <a:pt x="66718" y="123949"/>
                    <a:pt x="62184" y="129106"/>
                  </a:cubicBezTo>
                  <a:cubicBezTo>
                    <a:pt x="57650" y="134264"/>
                    <a:pt x="54983" y="141327"/>
                    <a:pt x="54183" y="150295"/>
                  </a:cubicBezTo>
                  <a:cubicBezTo>
                    <a:pt x="52532" y="162554"/>
                    <a:pt x="52633" y="173860"/>
                    <a:pt x="54487" y="184213"/>
                  </a:cubicBezTo>
                  <a:cubicBezTo>
                    <a:pt x="56342" y="194566"/>
                    <a:pt x="58882" y="205415"/>
                    <a:pt x="62107" y="216759"/>
                  </a:cubicBezTo>
                  <a:cubicBezTo>
                    <a:pt x="63073" y="220583"/>
                    <a:pt x="64343" y="224825"/>
                    <a:pt x="65917" y="229488"/>
                  </a:cubicBezTo>
                  <a:cubicBezTo>
                    <a:pt x="67492" y="234150"/>
                    <a:pt x="69067" y="238240"/>
                    <a:pt x="70642" y="241759"/>
                  </a:cubicBezTo>
                  <a:cubicBezTo>
                    <a:pt x="75392" y="252633"/>
                    <a:pt x="80370" y="263202"/>
                    <a:pt x="85577" y="273466"/>
                  </a:cubicBezTo>
                  <a:cubicBezTo>
                    <a:pt x="90784" y="283731"/>
                    <a:pt x="95153" y="294300"/>
                    <a:pt x="98683" y="305174"/>
                  </a:cubicBezTo>
                  <a:cubicBezTo>
                    <a:pt x="100727" y="313837"/>
                    <a:pt x="101514" y="323644"/>
                    <a:pt x="101044" y="334595"/>
                  </a:cubicBezTo>
                  <a:cubicBezTo>
                    <a:pt x="100575" y="345545"/>
                    <a:pt x="99382" y="355047"/>
                    <a:pt x="97464" y="363101"/>
                  </a:cubicBezTo>
                  <a:cubicBezTo>
                    <a:pt x="94238" y="375271"/>
                    <a:pt x="88041" y="384925"/>
                    <a:pt x="78871" y="392064"/>
                  </a:cubicBezTo>
                  <a:cubicBezTo>
                    <a:pt x="69702" y="399203"/>
                    <a:pt x="58628" y="402151"/>
                    <a:pt x="45648" y="400906"/>
                  </a:cubicBezTo>
                  <a:cubicBezTo>
                    <a:pt x="42194" y="400652"/>
                    <a:pt x="37520" y="400550"/>
                    <a:pt x="31627" y="400601"/>
                  </a:cubicBezTo>
                  <a:cubicBezTo>
                    <a:pt x="25735" y="400652"/>
                    <a:pt x="21061" y="400550"/>
                    <a:pt x="17607" y="400296"/>
                  </a:cubicBezTo>
                  <a:cubicBezTo>
                    <a:pt x="13390" y="399737"/>
                    <a:pt x="10241" y="398416"/>
                    <a:pt x="8158" y="396333"/>
                  </a:cubicBezTo>
                  <a:cubicBezTo>
                    <a:pt x="6075" y="394249"/>
                    <a:pt x="4754" y="391099"/>
                    <a:pt x="4195" y="386881"/>
                  </a:cubicBezTo>
                  <a:cubicBezTo>
                    <a:pt x="1312" y="368766"/>
                    <a:pt x="-84" y="353319"/>
                    <a:pt x="4" y="340540"/>
                  </a:cubicBezTo>
                  <a:cubicBezTo>
                    <a:pt x="93" y="327760"/>
                    <a:pt x="678" y="318411"/>
                    <a:pt x="1757" y="312491"/>
                  </a:cubicBezTo>
                  <a:cubicBezTo>
                    <a:pt x="2633" y="305568"/>
                    <a:pt x="4843" y="300512"/>
                    <a:pt x="8386" y="297323"/>
                  </a:cubicBezTo>
                  <a:cubicBezTo>
                    <a:pt x="11930" y="294135"/>
                    <a:pt x="17035" y="292280"/>
                    <a:pt x="23703" y="291759"/>
                  </a:cubicBezTo>
                  <a:cubicBezTo>
                    <a:pt x="29722" y="291403"/>
                    <a:pt x="33380" y="288151"/>
                    <a:pt x="34675" y="282003"/>
                  </a:cubicBezTo>
                  <a:cubicBezTo>
                    <a:pt x="35971" y="275855"/>
                    <a:pt x="35361" y="265285"/>
                    <a:pt x="32847" y="250296"/>
                  </a:cubicBezTo>
                  <a:cubicBezTo>
                    <a:pt x="31894" y="243842"/>
                    <a:pt x="30903" y="237237"/>
                    <a:pt x="29875" y="230478"/>
                  </a:cubicBezTo>
                  <a:cubicBezTo>
                    <a:pt x="28846" y="223720"/>
                    <a:pt x="28008" y="217115"/>
                    <a:pt x="27360" y="210661"/>
                  </a:cubicBezTo>
                  <a:cubicBezTo>
                    <a:pt x="25951" y="199787"/>
                    <a:pt x="25265" y="190438"/>
                    <a:pt x="25303" y="182612"/>
                  </a:cubicBezTo>
                  <a:cubicBezTo>
                    <a:pt x="25341" y="174787"/>
                    <a:pt x="27246" y="166047"/>
                    <a:pt x="31018" y="156393"/>
                  </a:cubicBezTo>
                  <a:cubicBezTo>
                    <a:pt x="34089" y="149076"/>
                    <a:pt x="37465" y="141759"/>
                    <a:pt x="41146" y="134442"/>
                  </a:cubicBezTo>
                  <a:cubicBezTo>
                    <a:pt x="43696" y="129220"/>
                    <a:pt x="43837" y="125333"/>
                    <a:pt x="41568" y="122780"/>
                  </a:cubicBezTo>
                  <a:cubicBezTo>
                    <a:pt x="39300" y="120227"/>
                    <a:pt x="35783" y="117406"/>
                    <a:pt x="31018" y="114320"/>
                  </a:cubicBezTo>
                  <a:cubicBezTo>
                    <a:pt x="23436" y="107981"/>
                    <a:pt x="18940" y="99927"/>
                    <a:pt x="17530" y="90158"/>
                  </a:cubicBezTo>
                  <a:cubicBezTo>
                    <a:pt x="16121" y="80389"/>
                    <a:pt x="15740" y="70353"/>
                    <a:pt x="16387" y="60051"/>
                  </a:cubicBezTo>
                  <a:cubicBezTo>
                    <a:pt x="16311" y="52721"/>
                    <a:pt x="16159" y="45430"/>
                    <a:pt x="15930" y="38176"/>
                  </a:cubicBezTo>
                  <a:cubicBezTo>
                    <a:pt x="15702" y="30922"/>
                    <a:pt x="17683" y="21954"/>
                    <a:pt x="21874" y="11270"/>
                  </a:cubicBezTo>
                  <a:cubicBezTo>
                    <a:pt x="24363" y="5123"/>
                    <a:pt x="27538" y="1491"/>
                    <a:pt x="31399" y="37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9B9AB6A-20F3-432C-943D-FB828849C0A7}"/>
                </a:ext>
              </a:extLst>
            </p:cNvPr>
            <p:cNvSpPr/>
            <p:nvPr/>
          </p:nvSpPr>
          <p:spPr>
            <a:xfrm>
              <a:off x="776758" y="2530926"/>
              <a:ext cx="106835" cy="228124"/>
            </a:xfrm>
            <a:custGeom>
              <a:avLst/>
              <a:gdLst/>
              <a:ahLst/>
              <a:cxnLst/>
              <a:rect l="l" t="t" r="r" b="b"/>
              <a:pathLst>
                <a:path w="106835" h="228124">
                  <a:moveTo>
                    <a:pt x="15944" y="192"/>
                  </a:moveTo>
                  <a:cubicBezTo>
                    <a:pt x="17354" y="497"/>
                    <a:pt x="18830" y="1164"/>
                    <a:pt x="20373" y="2192"/>
                  </a:cubicBezTo>
                  <a:cubicBezTo>
                    <a:pt x="25326" y="7457"/>
                    <a:pt x="31880" y="11237"/>
                    <a:pt x="40033" y="13533"/>
                  </a:cubicBezTo>
                  <a:cubicBezTo>
                    <a:pt x="48186" y="15829"/>
                    <a:pt x="55654" y="17935"/>
                    <a:pt x="62436" y="19851"/>
                  </a:cubicBezTo>
                  <a:cubicBezTo>
                    <a:pt x="69256" y="22502"/>
                    <a:pt x="76190" y="25876"/>
                    <a:pt x="83238" y="29974"/>
                  </a:cubicBezTo>
                  <a:cubicBezTo>
                    <a:pt x="90287" y="34072"/>
                    <a:pt x="94935" y="39425"/>
                    <a:pt x="97183" y="46034"/>
                  </a:cubicBezTo>
                  <a:cubicBezTo>
                    <a:pt x="100117" y="54597"/>
                    <a:pt x="102631" y="64416"/>
                    <a:pt x="104727" y="75491"/>
                  </a:cubicBezTo>
                  <a:cubicBezTo>
                    <a:pt x="106822" y="86566"/>
                    <a:pt x="107356" y="96841"/>
                    <a:pt x="106327" y="106317"/>
                  </a:cubicBezTo>
                  <a:cubicBezTo>
                    <a:pt x="106263" y="109170"/>
                    <a:pt x="105646" y="115102"/>
                    <a:pt x="104476" y="124111"/>
                  </a:cubicBezTo>
                  <a:cubicBezTo>
                    <a:pt x="103305" y="133121"/>
                    <a:pt x="101966" y="142706"/>
                    <a:pt x="100457" y="152866"/>
                  </a:cubicBezTo>
                  <a:cubicBezTo>
                    <a:pt x="98948" y="163026"/>
                    <a:pt x="97653" y="171258"/>
                    <a:pt x="96573" y="177561"/>
                  </a:cubicBezTo>
                  <a:cubicBezTo>
                    <a:pt x="95532" y="183397"/>
                    <a:pt x="93957" y="189384"/>
                    <a:pt x="91849" y="195524"/>
                  </a:cubicBezTo>
                  <a:cubicBezTo>
                    <a:pt x="89741" y="201664"/>
                    <a:pt x="87861" y="207652"/>
                    <a:pt x="86210" y="213488"/>
                  </a:cubicBezTo>
                  <a:cubicBezTo>
                    <a:pt x="85931" y="215619"/>
                    <a:pt x="84966" y="218359"/>
                    <a:pt x="83315" y="221708"/>
                  </a:cubicBezTo>
                  <a:cubicBezTo>
                    <a:pt x="81664" y="225057"/>
                    <a:pt x="79174" y="227188"/>
                    <a:pt x="75847" y="228102"/>
                  </a:cubicBezTo>
                  <a:cubicBezTo>
                    <a:pt x="73650" y="228305"/>
                    <a:pt x="71948" y="227138"/>
                    <a:pt x="70742" y="224601"/>
                  </a:cubicBezTo>
                  <a:cubicBezTo>
                    <a:pt x="69535" y="222063"/>
                    <a:pt x="69205" y="218765"/>
                    <a:pt x="69751" y="214705"/>
                  </a:cubicBezTo>
                  <a:cubicBezTo>
                    <a:pt x="70615" y="208667"/>
                    <a:pt x="71326" y="202781"/>
                    <a:pt x="71885" y="197047"/>
                  </a:cubicBezTo>
                  <a:cubicBezTo>
                    <a:pt x="72443" y="191313"/>
                    <a:pt x="73155" y="185426"/>
                    <a:pt x="74018" y="179388"/>
                  </a:cubicBezTo>
                  <a:cubicBezTo>
                    <a:pt x="75644" y="168808"/>
                    <a:pt x="75593" y="159065"/>
                    <a:pt x="73866" y="150160"/>
                  </a:cubicBezTo>
                  <a:cubicBezTo>
                    <a:pt x="72139" y="141254"/>
                    <a:pt x="68125" y="134556"/>
                    <a:pt x="61826" y="130065"/>
                  </a:cubicBezTo>
                  <a:cubicBezTo>
                    <a:pt x="59845" y="129101"/>
                    <a:pt x="56340" y="128137"/>
                    <a:pt x="51311" y="127173"/>
                  </a:cubicBezTo>
                  <a:cubicBezTo>
                    <a:pt x="46281" y="126209"/>
                    <a:pt x="42471" y="125549"/>
                    <a:pt x="39881" y="125194"/>
                  </a:cubicBezTo>
                  <a:cubicBezTo>
                    <a:pt x="31867" y="124534"/>
                    <a:pt x="24882" y="122352"/>
                    <a:pt x="18926" y="118648"/>
                  </a:cubicBezTo>
                  <a:cubicBezTo>
                    <a:pt x="12969" y="114944"/>
                    <a:pt x="8575" y="110022"/>
                    <a:pt x="5743" y="103882"/>
                  </a:cubicBezTo>
                  <a:cubicBezTo>
                    <a:pt x="4448" y="100964"/>
                    <a:pt x="3228" y="97057"/>
                    <a:pt x="2085" y="92160"/>
                  </a:cubicBezTo>
                  <a:cubicBezTo>
                    <a:pt x="942" y="87263"/>
                    <a:pt x="333" y="82443"/>
                    <a:pt x="257" y="77698"/>
                  </a:cubicBezTo>
                  <a:cubicBezTo>
                    <a:pt x="-23" y="72738"/>
                    <a:pt x="-74" y="65000"/>
                    <a:pt x="104" y="54483"/>
                  </a:cubicBezTo>
                  <a:cubicBezTo>
                    <a:pt x="282" y="43966"/>
                    <a:pt x="536" y="36685"/>
                    <a:pt x="866" y="32638"/>
                  </a:cubicBezTo>
                  <a:cubicBezTo>
                    <a:pt x="1336" y="27526"/>
                    <a:pt x="1768" y="22832"/>
                    <a:pt x="2162" y="18557"/>
                  </a:cubicBezTo>
                  <a:cubicBezTo>
                    <a:pt x="2555" y="14282"/>
                    <a:pt x="3749" y="10045"/>
                    <a:pt x="5743" y="5845"/>
                  </a:cubicBezTo>
                  <a:cubicBezTo>
                    <a:pt x="7305" y="3029"/>
                    <a:pt x="9362" y="1202"/>
                    <a:pt x="11915" y="364"/>
                  </a:cubicBezTo>
                  <a:cubicBezTo>
                    <a:pt x="13192" y="-55"/>
                    <a:pt x="14535" y="-112"/>
                    <a:pt x="15944" y="19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F3936714-7074-4880-A06A-560B9288C600}"/>
                </a:ext>
              </a:extLst>
            </p:cNvPr>
            <p:cNvSpPr/>
            <p:nvPr/>
          </p:nvSpPr>
          <p:spPr>
            <a:xfrm>
              <a:off x="1330203" y="2533622"/>
              <a:ext cx="237434" cy="402878"/>
            </a:xfrm>
            <a:custGeom>
              <a:avLst/>
              <a:gdLst/>
              <a:ahLst/>
              <a:cxnLst/>
              <a:rect l="l" t="t" r="r" b="b"/>
              <a:pathLst>
                <a:path w="237434" h="402878">
                  <a:moveTo>
                    <a:pt x="162144" y="3"/>
                  </a:moveTo>
                  <a:cubicBezTo>
                    <a:pt x="165378" y="79"/>
                    <a:pt x="168347" y="2213"/>
                    <a:pt x="171049" y="6404"/>
                  </a:cubicBezTo>
                  <a:cubicBezTo>
                    <a:pt x="173853" y="10544"/>
                    <a:pt x="177227" y="15065"/>
                    <a:pt x="181172" y="19967"/>
                  </a:cubicBezTo>
                  <a:cubicBezTo>
                    <a:pt x="185118" y="24870"/>
                    <a:pt x="189253" y="29086"/>
                    <a:pt x="193579" y="32617"/>
                  </a:cubicBezTo>
                  <a:cubicBezTo>
                    <a:pt x="206151" y="42662"/>
                    <a:pt x="216173" y="53051"/>
                    <a:pt x="223645" y="63782"/>
                  </a:cubicBezTo>
                  <a:cubicBezTo>
                    <a:pt x="231117" y="74514"/>
                    <a:pt x="235506" y="85664"/>
                    <a:pt x="236813" y="97234"/>
                  </a:cubicBezTo>
                  <a:cubicBezTo>
                    <a:pt x="237879" y="106457"/>
                    <a:pt x="237574" y="115596"/>
                    <a:pt x="235900" y="124652"/>
                  </a:cubicBezTo>
                  <a:cubicBezTo>
                    <a:pt x="234225" y="133708"/>
                    <a:pt x="232093" y="142210"/>
                    <a:pt x="229505" y="150157"/>
                  </a:cubicBezTo>
                  <a:cubicBezTo>
                    <a:pt x="226626" y="159477"/>
                    <a:pt x="223251" y="164589"/>
                    <a:pt x="219382" y="165493"/>
                  </a:cubicBezTo>
                  <a:cubicBezTo>
                    <a:pt x="215513" y="166398"/>
                    <a:pt x="210160" y="163083"/>
                    <a:pt x="203322" y="155549"/>
                  </a:cubicBezTo>
                  <a:cubicBezTo>
                    <a:pt x="193452" y="144626"/>
                    <a:pt x="187160" y="141106"/>
                    <a:pt x="184445" y="144989"/>
                  </a:cubicBezTo>
                  <a:cubicBezTo>
                    <a:pt x="181731" y="148871"/>
                    <a:pt x="177874" y="154987"/>
                    <a:pt x="172876" y="163336"/>
                  </a:cubicBezTo>
                  <a:cubicBezTo>
                    <a:pt x="167725" y="169659"/>
                    <a:pt x="165087" y="174349"/>
                    <a:pt x="164960" y="177406"/>
                  </a:cubicBezTo>
                  <a:cubicBezTo>
                    <a:pt x="164833" y="180464"/>
                    <a:pt x="167066" y="184095"/>
                    <a:pt x="171658" y="188299"/>
                  </a:cubicBezTo>
                  <a:cubicBezTo>
                    <a:pt x="177126" y="193544"/>
                    <a:pt x="182479" y="198447"/>
                    <a:pt x="187718" y="203006"/>
                  </a:cubicBezTo>
                  <a:cubicBezTo>
                    <a:pt x="192958" y="207565"/>
                    <a:pt x="198159" y="213229"/>
                    <a:pt x="203322" y="219999"/>
                  </a:cubicBezTo>
                  <a:cubicBezTo>
                    <a:pt x="205466" y="223097"/>
                    <a:pt x="207572" y="226196"/>
                    <a:pt x="209639" y="229295"/>
                  </a:cubicBezTo>
                  <a:cubicBezTo>
                    <a:pt x="211707" y="232394"/>
                    <a:pt x="213661" y="235188"/>
                    <a:pt x="215500" y="237677"/>
                  </a:cubicBezTo>
                  <a:cubicBezTo>
                    <a:pt x="222452" y="247088"/>
                    <a:pt x="227577" y="257222"/>
                    <a:pt x="230876" y="268081"/>
                  </a:cubicBezTo>
                  <a:cubicBezTo>
                    <a:pt x="234174" y="278939"/>
                    <a:pt x="235950" y="290750"/>
                    <a:pt x="236204" y="303514"/>
                  </a:cubicBezTo>
                  <a:cubicBezTo>
                    <a:pt x="236178" y="316836"/>
                    <a:pt x="235163" y="330577"/>
                    <a:pt x="233159" y="344738"/>
                  </a:cubicBezTo>
                  <a:cubicBezTo>
                    <a:pt x="231155" y="358898"/>
                    <a:pt x="228313" y="372183"/>
                    <a:pt x="224634" y="384591"/>
                  </a:cubicBezTo>
                  <a:cubicBezTo>
                    <a:pt x="223416" y="388756"/>
                    <a:pt x="222198" y="392007"/>
                    <a:pt x="220980" y="394344"/>
                  </a:cubicBezTo>
                  <a:cubicBezTo>
                    <a:pt x="219445" y="396833"/>
                    <a:pt x="217644" y="398865"/>
                    <a:pt x="215576" y="400440"/>
                  </a:cubicBezTo>
                  <a:cubicBezTo>
                    <a:pt x="213509" y="402015"/>
                    <a:pt x="211250" y="402828"/>
                    <a:pt x="208802" y="402878"/>
                  </a:cubicBezTo>
                  <a:cubicBezTo>
                    <a:pt x="205580" y="402790"/>
                    <a:pt x="203347" y="401748"/>
                    <a:pt x="202104" y="399754"/>
                  </a:cubicBezTo>
                  <a:cubicBezTo>
                    <a:pt x="200861" y="397760"/>
                    <a:pt x="199846" y="395347"/>
                    <a:pt x="199059" y="392515"/>
                  </a:cubicBezTo>
                  <a:cubicBezTo>
                    <a:pt x="198514" y="388820"/>
                    <a:pt x="198083" y="384933"/>
                    <a:pt x="197765" y="380857"/>
                  </a:cubicBezTo>
                  <a:cubicBezTo>
                    <a:pt x="197448" y="376780"/>
                    <a:pt x="196865" y="372741"/>
                    <a:pt x="196015" y="368741"/>
                  </a:cubicBezTo>
                  <a:cubicBezTo>
                    <a:pt x="194632" y="360854"/>
                    <a:pt x="191308" y="352701"/>
                    <a:pt x="186044" y="344281"/>
                  </a:cubicBezTo>
                  <a:cubicBezTo>
                    <a:pt x="180779" y="335861"/>
                    <a:pt x="174563" y="326945"/>
                    <a:pt x="167395" y="317535"/>
                  </a:cubicBezTo>
                  <a:cubicBezTo>
                    <a:pt x="162930" y="312112"/>
                    <a:pt x="156942" y="305127"/>
                    <a:pt x="149432" y="296579"/>
                  </a:cubicBezTo>
                  <a:cubicBezTo>
                    <a:pt x="141922" y="288032"/>
                    <a:pt x="135935" y="281200"/>
                    <a:pt x="131469" y="276082"/>
                  </a:cubicBezTo>
                  <a:cubicBezTo>
                    <a:pt x="131285" y="275728"/>
                    <a:pt x="128676" y="271762"/>
                    <a:pt x="123643" y="264183"/>
                  </a:cubicBezTo>
                  <a:cubicBezTo>
                    <a:pt x="118610" y="256605"/>
                    <a:pt x="112258" y="247536"/>
                    <a:pt x="104586" y="236977"/>
                  </a:cubicBezTo>
                  <a:cubicBezTo>
                    <a:pt x="96915" y="226418"/>
                    <a:pt x="89029" y="216491"/>
                    <a:pt x="80929" y="207197"/>
                  </a:cubicBezTo>
                  <a:cubicBezTo>
                    <a:pt x="76476" y="201939"/>
                    <a:pt x="72746" y="197977"/>
                    <a:pt x="69740" y="195310"/>
                  </a:cubicBezTo>
                  <a:cubicBezTo>
                    <a:pt x="66733" y="192643"/>
                    <a:pt x="63765" y="191728"/>
                    <a:pt x="60834" y="192567"/>
                  </a:cubicBezTo>
                  <a:cubicBezTo>
                    <a:pt x="57054" y="193887"/>
                    <a:pt x="54567" y="195818"/>
                    <a:pt x="53375" y="198358"/>
                  </a:cubicBezTo>
                  <a:cubicBezTo>
                    <a:pt x="52183" y="200898"/>
                    <a:pt x="51218" y="205267"/>
                    <a:pt x="50483" y="211464"/>
                  </a:cubicBezTo>
                  <a:cubicBezTo>
                    <a:pt x="49823" y="219389"/>
                    <a:pt x="52056" y="227923"/>
                    <a:pt x="57181" y="237067"/>
                  </a:cubicBezTo>
                  <a:cubicBezTo>
                    <a:pt x="62306" y="246211"/>
                    <a:pt x="66974" y="254136"/>
                    <a:pt x="71186" y="260842"/>
                  </a:cubicBezTo>
                  <a:cubicBezTo>
                    <a:pt x="74370" y="267027"/>
                    <a:pt x="78201" y="275383"/>
                    <a:pt x="82679" y="285912"/>
                  </a:cubicBezTo>
                  <a:cubicBezTo>
                    <a:pt x="87157" y="296440"/>
                    <a:pt x="91445" y="304949"/>
                    <a:pt x="95543" y="311439"/>
                  </a:cubicBezTo>
                  <a:cubicBezTo>
                    <a:pt x="102799" y="322195"/>
                    <a:pt x="107163" y="333600"/>
                    <a:pt x="108635" y="345652"/>
                  </a:cubicBezTo>
                  <a:cubicBezTo>
                    <a:pt x="110106" y="357705"/>
                    <a:pt x="108990" y="369871"/>
                    <a:pt x="105286" y="382152"/>
                  </a:cubicBezTo>
                  <a:cubicBezTo>
                    <a:pt x="104042" y="387042"/>
                    <a:pt x="101810" y="390826"/>
                    <a:pt x="98587" y="393506"/>
                  </a:cubicBezTo>
                  <a:cubicBezTo>
                    <a:pt x="95365" y="396186"/>
                    <a:pt x="91306" y="397684"/>
                    <a:pt x="86409" y="398002"/>
                  </a:cubicBezTo>
                  <a:cubicBezTo>
                    <a:pt x="76666" y="398510"/>
                    <a:pt x="66924" y="398713"/>
                    <a:pt x="57181" y="398611"/>
                  </a:cubicBezTo>
                  <a:cubicBezTo>
                    <a:pt x="53477" y="398586"/>
                    <a:pt x="47793" y="398637"/>
                    <a:pt x="40131" y="398764"/>
                  </a:cubicBezTo>
                  <a:cubicBezTo>
                    <a:pt x="32469" y="398891"/>
                    <a:pt x="26786" y="399246"/>
                    <a:pt x="23081" y="399831"/>
                  </a:cubicBezTo>
                  <a:cubicBezTo>
                    <a:pt x="20633" y="400199"/>
                    <a:pt x="18223" y="400224"/>
                    <a:pt x="15850" y="399907"/>
                  </a:cubicBezTo>
                  <a:cubicBezTo>
                    <a:pt x="13478" y="399589"/>
                    <a:pt x="11220" y="398548"/>
                    <a:pt x="9076" y="396783"/>
                  </a:cubicBezTo>
                  <a:cubicBezTo>
                    <a:pt x="5778" y="394458"/>
                    <a:pt x="4154" y="392249"/>
                    <a:pt x="4205" y="390153"/>
                  </a:cubicBezTo>
                  <a:cubicBezTo>
                    <a:pt x="4256" y="388058"/>
                    <a:pt x="5676" y="385391"/>
                    <a:pt x="8467" y="382152"/>
                  </a:cubicBezTo>
                  <a:cubicBezTo>
                    <a:pt x="9457" y="380336"/>
                    <a:pt x="10522" y="378482"/>
                    <a:pt x="11664" y="376589"/>
                  </a:cubicBezTo>
                  <a:cubicBezTo>
                    <a:pt x="12806" y="374697"/>
                    <a:pt x="13567" y="372691"/>
                    <a:pt x="13947" y="370570"/>
                  </a:cubicBezTo>
                  <a:cubicBezTo>
                    <a:pt x="14924" y="364804"/>
                    <a:pt x="15863" y="359114"/>
                    <a:pt x="16764" y="353501"/>
                  </a:cubicBezTo>
                  <a:cubicBezTo>
                    <a:pt x="17664" y="347887"/>
                    <a:pt x="18146" y="342198"/>
                    <a:pt x="18210" y="336432"/>
                  </a:cubicBezTo>
                  <a:cubicBezTo>
                    <a:pt x="18210" y="334248"/>
                    <a:pt x="18058" y="329625"/>
                    <a:pt x="17753" y="322564"/>
                  </a:cubicBezTo>
                  <a:cubicBezTo>
                    <a:pt x="17449" y="315503"/>
                    <a:pt x="16992" y="309965"/>
                    <a:pt x="16383" y="305952"/>
                  </a:cubicBezTo>
                  <a:cubicBezTo>
                    <a:pt x="13110" y="288947"/>
                    <a:pt x="10675" y="272970"/>
                    <a:pt x="9076" y="258022"/>
                  </a:cubicBezTo>
                  <a:cubicBezTo>
                    <a:pt x="7478" y="243074"/>
                    <a:pt x="8087" y="230603"/>
                    <a:pt x="10903" y="220608"/>
                  </a:cubicBezTo>
                  <a:cubicBezTo>
                    <a:pt x="12489" y="216074"/>
                    <a:pt x="14950" y="211578"/>
                    <a:pt x="18286" y="207121"/>
                  </a:cubicBezTo>
                  <a:cubicBezTo>
                    <a:pt x="21622" y="202663"/>
                    <a:pt x="25453" y="198015"/>
                    <a:pt x="29779" y="193176"/>
                  </a:cubicBezTo>
                  <a:cubicBezTo>
                    <a:pt x="32545" y="190153"/>
                    <a:pt x="34930" y="187512"/>
                    <a:pt x="36934" y="185251"/>
                  </a:cubicBezTo>
                  <a:cubicBezTo>
                    <a:pt x="38939" y="182991"/>
                    <a:pt x="40410" y="180959"/>
                    <a:pt x="41349" y="179155"/>
                  </a:cubicBezTo>
                  <a:cubicBezTo>
                    <a:pt x="43417" y="176742"/>
                    <a:pt x="44305" y="174254"/>
                    <a:pt x="44013" y="171692"/>
                  </a:cubicBezTo>
                  <a:cubicBezTo>
                    <a:pt x="43721" y="169129"/>
                    <a:pt x="42630" y="166344"/>
                    <a:pt x="40740" y="163336"/>
                  </a:cubicBezTo>
                  <a:cubicBezTo>
                    <a:pt x="36173" y="155527"/>
                    <a:pt x="32520" y="150029"/>
                    <a:pt x="29779" y="146841"/>
                  </a:cubicBezTo>
                  <a:cubicBezTo>
                    <a:pt x="27039" y="143653"/>
                    <a:pt x="23386" y="139309"/>
                    <a:pt x="18819" y="133810"/>
                  </a:cubicBezTo>
                  <a:cubicBezTo>
                    <a:pt x="14670" y="128540"/>
                    <a:pt x="11550" y="122926"/>
                    <a:pt x="9457" y="116970"/>
                  </a:cubicBezTo>
                  <a:cubicBezTo>
                    <a:pt x="7363" y="111014"/>
                    <a:pt x="5613" y="105248"/>
                    <a:pt x="4205" y="99673"/>
                  </a:cubicBezTo>
                  <a:cubicBezTo>
                    <a:pt x="2111" y="92091"/>
                    <a:pt x="817" y="84852"/>
                    <a:pt x="322" y="77956"/>
                  </a:cubicBezTo>
                  <a:cubicBezTo>
                    <a:pt x="-173" y="71059"/>
                    <a:pt x="-96" y="64278"/>
                    <a:pt x="551" y="57610"/>
                  </a:cubicBezTo>
                  <a:cubicBezTo>
                    <a:pt x="374" y="53241"/>
                    <a:pt x="1033" y="48263"/>
                    <a:pt x="2530" y="42675"/>
                  </a:cubicBezTo>
                  <a:cubicBezTo>
                    <a:pt x="4027" y="37087"/>
                    <a:pt x="7427" y="29670"/>
                    <a:pt x="12730" y="20425"/>
                  </a:cubicBezTo>
                  <a:cubicBezTo>
                    <a:pt x="14823" y="16538"/>
                    <a:pt x="17182" y="13490"/>
                    <a:pt x="19808" y="11281"/>
                  </a:cubicBezTo>
                  <a:cubicBezTo>
                    <a:pt x="22434" y="9071"/>
                    <a:pt x="25555" y="7242"/>
                    <a:pt x="29170" y="5794"/>
                  </a:cubicBezTo>
                  <a:cubicBezTo>
                    <a:pt x="32887" y="4156"/>
                    <a:pt x="35957" y="3622"/>
                    <a:pt x="38380" y="4194"/>
                  </a:cubicBezTo>
                  <a:cubicBezTo>
                    <a:pt x="40803" y="4765"/>
                    <a:pt x="42199" y="7128"/>
                    <a:pt x="42567" y="11281"/>
                  </a:cubicBezTo>
                  <a:cubicBezTo>
                    <a:pt x="43353" y="14405"/>
                    <a:pt x="43759" y="17758"/>
                    <a:pt x="43785" y="21339"/>
                  </a:cubicBezTo>
                  <a:cubicBezTo>
                    <a:pt x="43810" y="24920"/>
                    <a:pt x="44216" y="28273"/>
                    <a:pt x="45002" y="31397"/>
                  </a:cubicBezTo>
                  <a:cubicBezTo>
                    <a:pt x="46487" y="36439"/>
                    <a:pt x="49151" y="41748"/>
                    <a:pt x="52995" y="47323"/>
                  </a:cubicBezTo>
                  <a:cubicBezTo>
                    <a:pt x="56838" y="52898"/>
                    <a:pt x="60263" y="57750"/>
                    <a:pt x="63270" y="61877"/>
                  </a:cubicBezTo>
                  <a:cubicBezTo>
                    <a:pt x="69334" y="72939"/>
                    <a:pt x="76844" y="84344"/>
                    <a:pt x="85800" y="96091"/>
                  </a:cubicBezTo>
                  <a:cubicBezTo>
                    <a:pt x="94756" y="107839"/>
                    <a:pt x="103484" y="119396"/>
                    <a:pt x="111984" y="130762"/>
                  </a:cubicBezTo>
                  <a:lnTo>
                    <a:pt x="116855" y="136249"/>
                  </a:lnTo>
                  <a:cubicBezTo>
                    <a:pt x="119621" y="138687"/>
                    <a:pt x="122462" y="141415"/>
                    <a:pt x="125380" y="144433"/>
                  </a:cubicBezTo>
                  <a:cubicBezTo>
                    <a:pt x="128298" y="147450"/>
                    <a:pt x="131139" y="150756"/>
                    <a:pt x="133905" y="154351"/>
                  </a:cubicBezTo>
                  <a:cubicBezTo>
                    <a:pt x="139246" y="161357"/>
                    <a:pt x="143483" y="164939"/>
                    <a:pt x="146616" y="165095"/>
                  </a:cubicBezTo>
                  <a:cubicBezTo>
                    <a:pt x="149749" y="165251"/>
                    <a:pt x="152617" y="163267"/>
                    <a:pt x="155217" y="159143"/>
                  </a:cubicBezTo>
                  <a:cubicBezTo>
                    <a:pt x="161192" y="152314"/>
                    <a:pt x="164769" y="145252"/>
                    <a:pt x="165949" y="137957"/>
                  </a:cubicBezTo>
                  <a:cubicBezTo>
                    <a:pt x="167129" y="130662"/>
                    <a:pt x="164769" y="122778"/>
                    <a:pt x="158871" y="114303"/>
                  </a:cubicBezTo>
                  <a:cubicBezTo>
                    <a:pt x="156473" y="111128"/>
                    <a:pt x="154113" y="108639"/>
                    <a:pt x="151792" y="106835"/>
                  </a:cubicBezTo>
                  <a:cubicBezTo>
                    <a:pt x="149470" y="105032"/>
                    <a:pt x="146959" y="102848"/>
                    <a:pt x="144256" y="100282"/>
                  </a:cubicBezTo>
                  <a:cubicBezTo>
                    <a:pt x="137305" y="93920"/>
                    <a:pt x="132027" y="86985"/>
                    <a:pt x="128425" y="79480"/>
                  </a:cubicBezTo>
                  <a:cubicBezTo>
                    <a:pt x="124822" y="71974"/>
                    <a:pt x="122589" y="63668"/>
                    <a:pt x="121726" y="54562"/>
                  </a:cubicBezTo>
                  <a:cubicBezTo>
                    <a:pt x="121993" y="46040"/>
                    <a:pt x="125418" y="36719"/>
                    <a:pt x="132002" y="26597"/>
                  </a:cubicBezTo>
                  <a:cubicBezTo>
                    <a:pt x="138586" y="16475"/>
                    <a:pt x="144903" y="9134"/>
                    <a:pt x="150955" y="4575"/>
                  </a:cubicBezTo>
                  <a:cubicBezTo>
                    <a:pt x="155179" y="1451"/>
                    <a:pt x="158909" y="-73"/>
                    <a:pt x="162144" y="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3BF4B5A7-4545-43A2-958A-9469E78C7EEA}"/>
                </a:ext>
              </a:extLst>
            </p:cNvPr>
            <p:cNvSpPr/>
            <p:nvPr/>
          </p:nvSpPr>
          <p:spPr>
            <a:xfrm>
              <a:off x="2077244" y="2726605"/>
              <a:ext cx="38675" cy="38805"/>
            </a:xfrm>
            <a:custGeom>
              <a:avLst/>
              <a:gdLst/>
              <a:ahLst/>
              <a:cxnLst/>
              <a:rect l="l" t="t" r="r" b="b"/>
              <a:pathLst>
                <a:path w="38675" h="38805">
                  <a:moveTo>
                    <a:pt x="20158" y="108"/>
                  </a:moveTo>
                  <a:cubicBezTo>
                    <a:pt x="24692" y="538"/>
                    <a:pt x="28578" y="2408"/>
                    <a:pt x="31817" y="5719"/>
                  </a:cubicBezTo>
                  <a:cubicBezTo>
                    <a:pt x="35513" y="9027"/>
                    <a:pt x="37722" y="12562"/>
                    <a:pt x="38446" y="16324"/>
                  </a:cubicBezTo>
                  <a:cubicBezTo>
                    <a:pt x="39170" y="20086"/>
                    <a:pt x="38179" y="24227"/>
                    <a:pt x="35474" y="28747"/>
                  </a:cubicBezTo>
                  <a:cubicBezTo>
                    <a:pt x="33633" y="31688"/>
                    <a:pt x="31525" y="33834"/>
                    <a:pt x="29150" y="35185"/>
                  </a:cubicBezTo>
                  <a:cubicBezTo>
                    <a:pt x="26775" y="36536"/>
                    <a:pt x="24210" y="37622"/>
                    <a:pt x="21454" y="38442"/>
                  </a:cubicBezTo>
                  <a:cubicBezTo>
                    <a:pt x="19257" y="39064"/>
                    <a:pt x="16793" y="38888"/>
                    <a:pt x="14062" y="37915"/>
                  </a:cubicBezTo>
                  <a:cubicBezTo>
                    <a:pt x="11332" y="36941"/>
                    <a:pt x="8715" y="35097"/>
                    <a:pt x="6213" y="32383"/>
                  </a:cubicBezTo>
                  <a:cubicBezTo>
                    <a:pt x="3788" y="29933"/>
                    <a:pt x="2086" y="27409"/>
                    <a:pt x="1108" y="24808"/>
                  </a:cubicBezTo>
                  <a:cubicBezTo>
                    <a:pt x="130" y="22207"/>
                    <a:pt x="-200" y="19682"/>
                    <a:pt x="117" y="17233"/>
                  </a:cubicBezTo>
                  <a:cubicBezTo>
                    <a:pt x="333" y="14771"/>
                    <a:pt x="969" y="12272"/>
                    <a:pt x="2023" y="9734"/>
                  </a:cubicBezTo>
                  <a:cubicBezTo>
                    <a:pt x="3077" y="7197"/>
                    <a:pt x="5083" y="4848"/>
                    <a:pt x="8042" y="2690"/>
                  </a:cubicBezTo>
                  <a:cubicBezTo>
                    <a:pt x="11586" y="538"/>
                    <a:pt x="15624" y="-322"/>
                    <a:pt x="20158" y="10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F8FCF2A-49D4-4D72-B08A-31F846E0BAB1}"/>
                </a:ext>
              </a:extLst>
            </p:cNvPr>
            <p:cNvSpPr/>
            <p:nvPr/>
          </p:nvSpPr>
          <p:spPr>
            <a:xfrm>
              <a:off x="1106349" y="2976425"/>
              <a:ext cx="39711" cy="39323"/>
            </a:xfrm>
            <a:custGeom>
              <a:avLst/>
              <a:gdLst/>
              <a:ahLst/>
              <a:cxnLst/>
              <a:rect l="l" t="t" r="r" b="b"/>
              <a:pathLst>
                <a:path w="39711" h="39323">
                  <a:moveTo>
                    <a:pt x="18156" y="306"/>
                  </a:moveTo>
                  <a:cubicBezTo>
                    <a:pt x="20880" y="-278"/>
                    <a:pt x="23603" y="-26"/>
                    <a:pt x="26327" y="1063"/>
                  </a:cubicBezTo>
                  <a:cubicBezTo>
                    <a:pt x="29051" y="2152"/>
                    <a:pt x="31774" y="3924"/>
                    <a:pt x="34498" y="6379"/>
                  </a:cubicBezTo>
                  <a:cubicBezTo>
                    <a:pt x="38670" y="11452"/>
                    <a:pt x="40338" y="16791"/>
                    <a:pt x="39503" y="22395"/>
                  </a:cubicBezTo>
                  <a:cubicBezTo>
                    <a:pt x="38667" y="28000"/>
                    <a:pt x="35789" y="32580"/>
                    <a:pt x="30866" y="36135"/>
                  </a:cubicBezTo>
                  <a:cubicBezTo>
                    <a:pt x="27374" y="38580"/>
                    <a:pt x="23313" y="39619"/>
                    <a:pt x="18686" y="39251"/>
                  </a:cubicBezTo>
                  <a:cubicBezTo>
                    <a:pt x="14058" y="38884"/>
                    <a:pt x="9846" y="37036"/>
                    <a:pt x="6051" y="33706"/>
                  </a:cubicBezTo>
                  <a:cubicBezTo>
                    <a:pt x="2427" y="30113"/>
                    <a:pt x="432" y="26368"/>
                    <a:pt x="65" y="22471"/>
                  </a:cubicBezTo>
                  <a:cubicBezTo>
                    <a:pt x="-301" y="18575"/>
                    <a:pt x="887" y="14222"/>
                    <a:pt x="3630" y="9415"/>
                  </a:cubicBezTo>
                  <a:cubicBezTo>
                    <a:pt x="5748" y="6189"/>
                    <a:pt x="8018" y="3987"/>
                    <a:pt x="10439" y="2811"/>
                  </a:cubicBezTo>
                  <a:cubicBezTo>
                    <a:pt x="12860" y="1634"/>
                    <a:pt x="15432" y="799"/>
                    <a:pt x="18156" y="30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837AF8F-CD5C-493B-915B-C47AAD767DC3}"/>
                </a:ext>
              </a:extLst>
            </p:cNvPr>
            <p:cNvSpPr/>
            <p:nvPr/>
          </p:nvSpPr>
          <p:spPr>
            <a:xfrm>
              <a:off x="1866046" y="2976423"/>
              <a:ext cx="36675" cy="35680"/>
            </a:xfrm>
            <a:custGeom>
              <a:avLst/>
              <a:gdLst/>
              <a:ahLst/>
              <a:cxnLst/>
              <a:rect l="l" t="t" r="r" b="b"/>
              <a:pathLst>
                <a:path w="36675" h="35680">
                  <a:moveTo>
                    <a:pt x="16623" y="308"/>
                  </a:moveTo>
                  <a:cubicBezTo>
                    <a:pt x="19089" y="-263"/>
                    <a:pt x="21632" y="-38"/>
                    <a:pt x="24250" y="984"/>
                  </a:cubicBezTo>
                  <a:cubicBezTo>
                    <a:pt x="26869" y="2006"/>
                    <a:pt x="29411" y="3594"/>
                    <a:pt x="31878" y="5748"/>
                  </a:cubicBezTo>
                  <a:cubicBezTo>
                    <a:pt x="35766" y="10470"/>
                    <a:pt x="37291" y="15381"/>
                    <a:pt x="36453" y="20481"/>
                  </a:cubicBezTo>
                  <a:cubicBezTo>
                    <a:pt x="35614" y="25581"/>
                    <a:pt x="32869" y="29736"/>
                    <a:pt x="28216" y="32947"/>
                  </a:cubicBezTo>
                  <a:cubicBezTo>
                    <a:pt x="25026" y="35082"/>
                    <a:pt x="21339" y="35966"/>
                    <a:pt x="17157" y="35600"/>
                  </a:cubicBezTo>
                  <a:cubicBezTo>
                    <a:pt x="12974" y="35234"/>
                    <a:pt x="9135" y="33544"/>
                    <a:pt x="5639" y="30530"/>
                  </a:cubicBezTo>
                  <a:cubicBezTo>
                    <a:pt x="2297" y="27243"/>
                    <a:pt x="441" y="23843"/>
                    <a:pt x="73" y="20330"/>
                  </a:cubicBezTo>
                  <a:cubicBezTo>
                    <a:pt x="-296" y="16817"/>
                    <a:pt x="746" y="12963"/>
                    <a:pt x="3199" y="8770"/>
                  </a:cubicBezTo>
                  <a:cubicBezTo>
                    <a:pt x="5322" y="5849"/>
                    <a:pt x="7483" y="3834"/>
                    <a:pt x="9682" y="2726"/>
                  </a:cubicBezTo>
                  <a:cubicBezTo>
                    <a:pt x="11881" y="1618"/>
                    <a:pt x="14195" y="812"/>
                    <a:pt x="16623" y="30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F26279B-A552-4EFF-A851-213DC31C9D6A}"/>
                </a:ext>
              </a:extLst>
            </p:cNvPr>
            <p:cNvSpPr/>
            <p:nvPr/>
          </p:nvSpPr>
          <p:spPr>
            <a:xfrm>
              <a:off x="1814722" y="2977336"/>
              <a:ext cx="35449" cy="33852"/>
            </a:xfrm>
            <a:custGeom>
              <a:avLst/>
              <a:gdLst/>
              <a:ahLst/>
              <a:cxnLst/>
              <a:rect l="l" t="t" r="r" b="b"/>
              <a:pathLst>
                <a:path w="35449" h="33852">
                  <a:moveTo>
                    <a:pt x="17769" y="0"/>
                  </a:moveTo>
                  <a:cubicBezTo>
                    <a:pt x="24561" y="0"/>
                    <a:pt x="29224" y="1813"/>
                    <a:pt x="31759" y="5439"/>
                  </a:cubicBezTo>
                  <a:cubicBezTo>
                    <a:pt x="33066" y="7756"/>
                    <a:pt x="34108" y="10073"/>
                    <a:pt x="34886" y="12390"/>
                  </a:cubicBezTo>
                  <a:cubicBezTo>
                    <a:pt x="35665" y="14707"/>
                    <a:pt x="35636" y="17629"/>
                    <a:pt x="34800" y="21155"/>
                  </a:cubicBezTo>
                  <a:cubicBezTo>
                    <a:pt x="33571" y="25914"/>
                    <a:pt x="31467" y="29239"/>
                    <a:pt x="28489" y="31128"/>
                  </a:cubicBezTo>
                  <a:cubicBezTo>
                    <a:pt x="25511" y="33017"/>
                    <a:pt x="21735" y="33923"/>
                    <a:pt x="17160" y="33848"/>
                  </a:cubicBezTo>
                  <a:cubicBezTo>
                    <a:pt x="12763" y="33747"/>
                    <a:pt x="8936" y="32437"/>
                    <a:pt x="5679" y="29919"/>
                  </a:cubicBezTo>
                  <a:cubicBezTo>
                    <a:pt x="2423" y="27400"/>
                    <a:pt x="573" y="24277"/>
                    <a:pt x="129" y="20550"/>
                  </a:cubicBezTo>
                  <a:cubicBezTo>
                    <a:pt x="-430" y="13876"/>
                    <a:pt x="837" y="8789"/>
                    <a:pt x="3930" y="5288"/>
                  </a:cubicBezTo>
                  <a:cubicBezTo>
                    <a:pt x="7022" y="1788"/>
                    <a:pt x="11635" y="25"/>
                    <a:pt x="17769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55BB5E8-4BD4-4685-B534-5E1E9F4CB57C}"/>
                </a:ext>
              </a:extLst>
            </p:cNvPr>
            <p:cNvSpPr/>
            <p:nvPr/>
          </p:nvSpPr>
          <p:spPr>
            <a:xfrm>
              <a:off x="2097801" y="2977332"/>
              <a:ext cx="35825" cy="34070"/>
            </a:xfrm>
            <a:custGeom>
              <a:avLst/>
              <a:gdLst/>
              <a:ahLst/>
              <a:cxnLst/>
              <a:rect l="l" t="t" r="r" b="b"/>
              <a:pathLst>
                <a:path w="35825" h="34070">
                  <a:moveTo>
                    <a:pt x="18118" y="9"/>
                  </a:moveTo>
                  <a:cubicBezTo>
                    <a:pt x="22410" y="-93"/>
                    <a:pt x="26017" y="718"/>
                    <a:pt x="28938" y="2442"/>
                  </a:cubicBezTo>
                  <a:cubicBezTo>
                    <a:pt x="31859" y="4165"/>
                    <a:pt x="33942" y="7409"/>
                    <a:pt x="35187" y="12173"/>
                  </a:cubicBezTo>
                  <a:cubicBezTo>
                    <a:pt x="36012" y="15734"/>
                    <a:pt x="36038" y="18649"/>
                    <a:pt x="35263" y="20917"/>
                  </a:cubicBezTo>
                  <a:cubicBezTo>
                    <a:pt x="34488" y="23185"/>
                    <a:pt x="33447" y="25339"/>
                    <a:pt x="32139" y="27379"/>
                  </a:cubicBezTo>
                  <a:cubicBezTo>
                    <a:pt x="30615" y="29787"/>
                    <a:pt x="28633" y="31510"/>
                    <a:pt x="26195" y="32549"/>
                  </a:cubicBezTo>
                  <a:cubicBezTo>
                    <a:pt x="23757" y="33589"/>
                    <a:pt x="20861" y="34095"/>
                    <a:pt x="17508" y="34070"/>
                  </a:cubicBezTo>
                  <a:cubicBezTo>
                    <a:pt x="11311" y="34095"/>
                    <a:pt x="6637" y="32372"/>
                    <a:pt x="3487" y="28900"/>
                  </a:cubicBezTo>
                  <a:cubicBezTo>
                    <a:pt x="338" y="25428"/>
                    <a:pt x="-678" y="20055"/>
                    <a:pt x="439" y="12782"/>
                  </a:cubicBezTo>
                  <a:cubicBezTo>
                    <a:pt x="1138" y="9056"/>
                    <a:pt x="3094" y="6015"/>
                    <a:pt x="6307" y="3658"/>
                  </a:cubicBezTo>
                  <a:cubicBezTo>
                    <a:pt x="9520" y="1301"/>
                    <a:pt x="13457" y="85"/>
                    <a:pt x="18118" y="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B97E0DE-6F7D-4114-82E5-6FF837FCE5BE}"/>
                </a:ext>
              </a:extLst>
            </p:cNvPr>
            <p:cNvSpPr/>
            <p:nvPr/>
          </p:nvSpPr>
          <p:spPr>
            <a:xfrm>
              <a:off x="2098003" y="3027772"/>
              <a:ext cx="36276" cy="35752"/>
            </a:xfrm>
            <a:custGeom>
              <a:avLst/>
              <a:gdLst/>
              <a:ahLst/>
              <a:cxnLst/>
              <a:rect l="l" t="t" r="r" b="b"/>
              <a:pathLst>
                <a:path w="36276" h="35752">
                  <a:moveTo>
                    <a:pt x="19134" y="168"/>
                  </a:moveTo>
                  <a:cubicBezTo>
                    <a:pt x="23249" y="715"/>
                    <a:pt x="26906" y="2518"/>
                    <a:pt x="30107" y="5578"/>
                  </a:cubicBezTo>
                  <a:cubicBezTo>
                    <a:pt x="33523" y="8867"/>
                    <a:pt x="35530" y="12194"/>
                    <a:pt x="36127" y="15560"/>
                  </a:cubicBezTo>
                  <a:cubicBezTo>
                    <a:pt x="36724" y="18925"/>
                    <a:pt x="35530" y="22709"/>
                    <a:pt x="32545" y="26912"/>
                  </a:cubicBezTo>
                  <a:cubicBezTo>
                    <a:pt x="30742" y="29859"/>
                    <a:pt x="28862" y="31890"/>
                    <a:pt x="26906" y="33008"/>
                  </a:cubicBezTo>
                  <a:cubicBezTo>
                    <a:pt x="24951" y="34125"/>
                    <a:pt x="22766" y="34938"/>
                    <a:pt x="20353" y="35446"/>
                  </a:cubicBezTo>
                  <a:cubicBezTo>
                    <a:pt x="17623" y="36018"/>
                    <a:pt x="15007" y="35789"/>
                    <a:pt x="12505" y="34760"/>
                  </a:cubicBezTo>
                  <a:cubicBezTo>
                    <a:pt x="10003" y="33732"/>
                    <a:pt x="7539" y="32132"/>
                    <a:pt x="5113" y="29960"/>
                  </a:cubicBezTo>
                  <a:cubicBezTo>
                    <a:pt x="973" y="25465"/>
                    <a:pt x="-653" y="20588"/>
                    <a:pt x="236" y="15331"/>
                  </a:cubicBezTo>
                  <a:cubicBezTo>
                    <a:pt x="1126" y="10074"/>
                    <a:pt x="3767" y="5807"/>
                    <a:pt x="8161" y="2531"/>
                  </a:cubicBezTo>
                  <a:cubicBezTo>
                    <a:pt x="11362" y="410"/>
                    <a:pt x="15019" y="-378"/>
                    <a:pt x="19134" y="16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ABB835D-6714-4ECE-B9A1-09AE40170267}"/>
              </a:ext>
            </a:extLst>
          </p:cNvPr>
          <p:cNvGrpSpPr/>
          <p:nvPr/>
        </p:nvGrpSpPr>
        <p:grpSpPr>
          <a:xfrm>
            <a:off x="3135529" y="2706664"/>
            <a:ext cx="944732" cy="448229"/>
            <a:chOff x="4180704" y="2465886"/>
            <a:chExt cx="1259643" cy="597638"/>
          </a:xfrm>
          <a:solidFill>
            <a:srgbClr val="C00000"/>
          </a:solidFill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FBCF933-A409-46E7-B6F2-D05E4AA8DF72}"/>
                </a:ext>
              </a:extLst>
            </p:cNvPr>
            <p:cNvSpPr/>
            <p:nvPr/>
          </p:nvSpPr>
          <p:spPr>
            <a:xfrm>
              <a:off x="4835523" y="2465886"/>
              <a:ext cx="39076" cy="38339"/>
            </a:xfrm>
            <a:custGeom>
              <a:avLst/>
              <a:gdLst/>
              <a:ahLst/>
              <a:cxnLst/>
              <a:rect l="l" t="t" r="r" b="b"/>
              <a:pathLst>
                <a:path w="39076" h="38339">
                  <a:moveTo>
                    <a:pt x="19588" y="0"/>
                  </a:moveTo>
                  <a:cubicBezTo>
                    <a:pt x="23263" y="0"/>
                    <a:pt x="26407" y="457"/>
                    <a:pt x="29018" y="1369"/>
                  </a:cubicBezTo>
                  <a:cubicBezTo>
                    <a:pt x="31629" y="2282"/>
                    <a:pt x="33555" y="3651"/>
                    <a:pt x="34797" y="5476"/>
                  </a:cubicBezTo>
                  <a:cubicBezTo>
                    <a:pt x="36395" y="8112"/>
                    <a:pt x="37612" y="10748"/>
                    <a:pt x="38449" y="13385"/>
                  </a:cubicBezTo>
                  <a:cubicBezTo>
                    <a:pt x="39286" y="16021"/>
                    <a:pt x="39286" y="19266"/>
                    <a:pt x="38448" y="23119"/>
                  </a:cubicBezTo>
                  <a:cubicBezTo>
                    <a:pt x="36914" y="29076"/>
                    <a:pt x="34506" y="33132"/>
                    <a:pt x="31223" y="35287"/>
                  </a:cubicBezTo>
                  <a:cubicBezTo>
                    <a:pt x="27940" y="37442"/>
                    <a:pt x="23859" y="38456"/>
                    <a:pt x="18979" y="38329"/>
                  </a:cubicBezTo>
                  <a:cubicBezTo>
                    <a:pt x="14239" y="38164"/>
                    <a:pt x="10031" y="36516"/>
                    <a:pt x="6355" y="33386"/>
                  </a:cubicBezTo>
                  <a:cubicBezTo>
                    <a:pt x="2679" y="30255"/>
                    <a:pt x="601" y="26630"/>
                    <a:pt x="119" y="22511"/>
                  </a:cubicBezTo>
                  <a:cubicBezTo>
                    <a:pt x="-440" y="15185"/>
                    <a:pt x="980" y="9608"/>
                    <a:pt x="4377" y="5780"/>
                  </a:cubicBezTo>
                  <a:cubicBezTo>
                    <a:pt x="7774" y="1952"/>
                    <a:pt x="12844" y="26"/>
                    <a:pt x="1958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>
                <a:solidFill>
                  <a:srgbClr val="C00000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A872D86-C271-4182-AD8B-6E6689129391}"/>
                </a:ext>
              </a:extLst>
            </p:cNvPr>
            <p:cNvSpPr/>
            <p:nvPr/>
          </p:nvSpPr>
          <p:spPr>
            <a:xfrm>
              <a:off x="4939259" y="2479071"/>
              <a:ext cx="186765" cy="458042"/>
            </a:xfrm>
            <a:custGeom>
              <a:avLst/>
              <a:gdLst/>
              <a:ahLst/>
              <a:cxnLst/>
              <a:rect l="l" t="t" r="r" b="b"/>
              <a:pathLst>
                <a:path w="186765" h="458042">
                  <a:moveTo>
                    <a:pt x="148073" y="74"/>
                  </a:moveTo>
                  <a:cubicBezTo>
                    <a:pt x="152940" y="480"/>
                    <a:pt x="157046" y="1954"/>
                    <a:pt x="160392" y="4494"/>
                  </a:cubicBezTo>
                  <a:cubicBezTo>
                    <a:pt x="163523" y="7046"/>
                    <a:pt x="165018" y="10475"/>
                    <a:pt x="164879" y="14781"/>
                  </a:cubicBezTo>
                  <a:cubicBezTo>
                    <a:pt x="164740" y="19086"/>
                    <a:pt x="164258" y="23582"/>
                    <a:pt x="163434" y="28268"/>
                  </a:cubicBezTo>
                  <a:cubicBezTo>
                    <a:pt x="163231" y="30719"/>
                    <a:pt x="161812" y="32827"/>
                    <a:pt x="159176" y="34593"/>
                  </a:cubicBezTo>
                  <a:cubicBezTo>
                    <a:pt x="156539" y="36358"/>
                    <a:pt x="152078" y="37704"/>
                    <a:pt x="145791" y="38631"/>
                  </a:cubicBezTo>
                  <a:cubicBezTo>
                    <a:pt x="133142" y="40444"/>
                    <a:pt x="119961" y="41534"/>
                    <a:pt x="106247" y="41901"/>
                  </a:cubicBezTo>
                  <a:cubicBezTo>
                    <a:pt x="92533" y="42269"/>
                    <a:pt x="79352" y="41990"/>
                    <a:pt x="66703" y="41066"/>
                  </a:cubicBezTo>
                  <a:cubicBezTo>
                    <a:pt x="61418" y="40914"/>
                    <a:pt x="56018" y="41674"/>
                    <a:pt x="50505" y="43345"/>
                  </a:cubicBezTo>
                  <a:cubicBezTo>
                    <a:pt x="44992" y="45017"/>
                    <a:pt x="40049" y="46688"/>
                    <a:pt x="35676" y="48359"/>
                  </a:cubicBezTo>
                  <a:cubicBezTo>
                    <a:pt x="34117" y="49005"/>
                    <a:pt x="32824" y="49993"/>
                    <a:pt x="31798" y="51322"/>
                  </a:cubicBezTo>
                  <a:cubicBezTo>
                    <a:pt x="30771" y="52652"/>
                    <a:pt x="30239" y="54095"/>
                    <a:pt x="30201" y="55653"/>
                  </a:cubicBezTo>
                  <a:cubicBezTo>
                    <a:pt x="30581" y="56944"/>
                    <a:pt x="31493" y="58312"/>
                    <a:pt x="32938" y="59755"/>
                  </a:cubicBezTo>
                  <a:cubicBezTo>
                    <a:pt x="34383" y="61199"/>
                    <a:pt x="35904" y="62263"/>
                    <a:pt x="37501" y="62946"/>
                  </a:cubicBezTo>
                  <a:cubicBezTo>
                    <a:pt x="39985" y="63845"/>
                    <a:pt x="42622" y="64478"/>
                    <a:pt x="45410" y="64846"/>
                  </a:cubicBezTo>
                  <a:cubicBezTo>
                    <a:pt x="48198" y="65213"/>
                    <a:pt x="50835" y="65390"/>
                    <a:pt x="53319" y="65377"/>
                  </a:cubicBezTo>
                  <a:cubicBezTo>
                    <a:pt x="57912" y="65370"/>
                    <a:pt x="65625" y="65250"/>
                    <a:pt x="76459" y="65017"/>
                  </a:cubicBezTo>
                  <a:cubicBezTo>
                    <a:pt x="87294" y="64785"/>
                    <a:pt x="98027" y="64484"/>
                    <a:pt x="108658" y="64117"/>
                  </a:cubicBezTo>
                  <a:cubicBezTo>
                    <a:pt x="119290" y="63749"/>
                    <a:pt x="126598" y="63359"/>
                    <a:pt x="130582" y="62946"/>
                  </a:cubicBezTo>
                  <a:cubicBezTo>
                    <a:pt x="137021" y="62478"/>
                    <a:pt x="143003" y="63417"/>
                    <a:pt x="148529" y="65763"/>
                  </a:cubicBezTo>
                  <a:cubicBezTo>
                    <a:pt x="154055" y="68110"/>
                    <a:pt x="158821" y="71029"/>
                    <a:pt x="162826" y="74521"/>
                  </a:cubicBezTo>
                  <a:cubicBezTo>
                    <a:pt x="165525" y="76211"/>
                    <a:pt x="167579" y="78776"/>
                    <a:pt x="168986" y="82218"/>
                  </a:cubicBezTo>
                  <a:cubicBezTo>
                    <a:pt x="170392" y="85659"/>
                    <a:pt x="171381" y="88987"/>
                    <a:pt x="171951" y="92200"/>
                  </a:cubicBezTo>
                  <a:cubicBezTo>
                    <a:pt x="172889" y="100429"/>
                    <a:pt x="173751" y="108659"/>
                    <a:pt x="174537" y="116889"/>
                  </a:cubicBezTo>
                  <a:cubicBezTo>
                    <a:pt x="175323" y="125118"/>
                    <a:pt x="175880" y="133348"/>
                    <a:pt x="176210" y="141577"/>
                  </a:cubicBezTo>
                  <a:cubicBezTo>
                    <a:pt x="177211" y="161148"/>
                    <a:pt x="178707" y="180833"/>
                    <a:pt x="180697" y="200632"/>
                  </a:cubicBezTo>
                  <a:cubicBezTo>
                    <a:pt x="182687" y="220432"/>
                    <a:pt x="184639" y="239964"/>
                    <a:pt x="186554" y="259230"/>
                  </a:cubicBezTo>
                  <a:cubicBezTo>
                    <a:pt x="187201" y="268400"/>
                    <a:pt x="186365" y="277340"/>
                    <a:pt x="184044" y="286053"/>
                  </a:cubicBezTo>
                  <a:cubicBezTo>
                    <a:pt x="181724" y="294765"/>
                    <a:pt x="177693" y="303096"/>
                    <a:pt x="171951" y="311046"/>
                  </a:cubicBezTo>
                  <a:cubicBezTo>
                    <a:pt x="165323" y="319797"/>
                    <a:pt x="158352" y="327594"/>
                    <a:pt x="151039" y="334440"/>
                  </a:cubicBezTo>
                  <a:cubicBezTo>
                    <a:pt x="143725" y="341285"/>
                    <a:pt x="135690" y="347711"/>
                    <a:pt x="126932" y="353718"/>
                  </a:cubicBezTo>
                  <a:cubicBezTo>
                    <a:pt x="122661" y="356423"/>
                    <a:pt x="118884" y="359395"/>
                    <a:pt x="115601" y="362634"/>
                  </a:cubicBezTo>
                  <a:cubicBezTo>
                    <a:pt x="112318" y="365872"/>
                    <a:pt x="109606" y="369606"/>
                    <a:pt x="107464" y="373835"/>
                  </a:cubicBezTo>
                  <a:cubicBezTo>
                    <a:pt x="105499" y="377175"/>
                    <a:pt x="104561" y="380401"/>
                    <a:pt x="104650" y="383512"/>
                  </a:cubicBezTo>
                  <a:cubicBezTo>
                    <a:pt x="104739" y="386624"/>
                    <a:pt x="104866" y="389697"/>
                    <a:pt x="105030" y="392733"/>
                  </a:cubicBezTo>
                  <a:cubicBezTo>
                    <a:pt x="104980" y="396657"/>
                    <a:pt x="104929" y="400543"/>
                    <a:pt x="104878" y="404391"/>
                  </a:cubicBezTo>
                  <a:cubicBezTo>
                    <a:pt x="104828" y="408239"/>
                    <a:pt x="105081" y="412278"/>
                    <a:pt x="105639" y="416507"/>
                  </a:cubicBezTo>
                  <a:cubicBezTo>
                    <a:pt x="106564" y="422286"/>
                    <a:pt x="106539" y="428712"/>
                    <a:pt x="105563" y="435786"/>
                  </a:cubicBezTo>
                  <a:cubicBezTo>
                    <a:pt x="104587" y="442860"/>
                    <a:pt x="100759" y="448829"/>
                    <a:pt x="94080" y="453693"/>
                  </a:cubicBezTo>
                  <a:cubicBezTo>
                    <a:pt x="88985" y="456474"/>
                    <a:pt x="81532" y="457922"/>
                    <a:pt x="71722" y="458036"/>
                  </a:cubicBezTo>
                  <a:cubicBezTo>
                    <a:pt x="61912" y="458150"/>
                    <a:pt x="54764" y="456703"/>
                    <a:pt x="50277" y="453693"/>
                  </a:cubicBezTo>
                  <a:cubicBezTo>
                    <a:pt x="47096" y="451242"/>
                    <a:pt x="44333" y="448219"/>
                    <a:pt x="41988" y="444625"/>
                  </a:cubicBezTo>
                  <a:cubicBezTo>
                    <a:pt x="39643" y="441031"/>
                    <a:pt x="38553" y="436941"/>
                    <a:pt x="38718" y="432357"/>
                  </a:cubicBezTo>
                  <a:cubicBezTo>
                    <a:pt x="38908" y="425880"/>
                    <a:pt x="39288" y="419631"/>
                    <a:pt x="39859" y="413611"/>
                  </a:cubicBezTo>
                  <a:cubicBezTo>
                    <a:pt x="40429" y="407592"/>
                    <a:pt x="41874" y="402258"/>
                    <a:pt x="44193" y="397609"/>
                  </a:cubicBezTo>
                  <a:cubicBezTo>
                    <a:pt x="46652" y="391818"/>
                    <a:pt x="49491" y="386332"/>
                    <a:pt x="52710" y="381150"/>
                  </a:cubicBezTo>
                  <a:cubicBezTo>
                    <a:pt x="55930" y="375969"/>
                    <a:pt x="59377" y="371092"/>
                    <a:pt x="63053" y="366520"/>
                  </a:cubicBezTo>
                  <a:cubicBezTo>
                    <a:pt x="70277" y="358747"/>
                    <a:pt x="78338" y="352042"/>
                    <a:pt x="87236" y="346403"/>
                  </a:cubicBezTo>
                  <a:cubicBezTo>
                    <a:pt x="96133" y="340764"/>
                    <a:pt x="104498" y="335278"/>
                    <a:pt x="112331" y="329944"/>
                  </a:cubicBezTo>
                  <a:cubicBezTo>
                    <a:pt x="114524" y="328445"/>
                    <a:pt x="116830" y="327023"/>
                    <a:pt x="119251" y="325677"/>
                  </a:cubicBezTo>
                  <a:cubicBezTo>
                    <a:pt x="121672" y="324330"/>
                    <a:pt x="123827" y="322908"/>
                    <a:pt x="125715" y="321409"/>
                  </a:cubicBezTo>
                  <a:cubicBezTo>
                    <a:pt x="128820" y="317498"/>
                    <a:pt x="132344" y="314043"/>
                    <a:pt x="136285" y="311046"/>
                  </a:cubicBezTo>
                  <a:cubicBezTo>
                    <a:pt x="140227" y="308049"/>
                    <a:pt x="144207" y="305204"/>
                    <a:pt x="148225" y="302512"/>
                  </a:cubicBezTo>
                  <a:cubicBezTo>
                    <a:pt x="154296" y="298829"/>
                    <a:pt x="158732" y="294155"/>
                    <a:pt x="161533" y="288491"/>
                  </a:cubicBezTo>
                  <a:cubicBezTo>
                    <a:pt x="164334" y="282827"/>
                    <a:pt x="165576" y="276324"/>
                    <a:pt x="165259" y="268984"/>
                  </a:cubicBezTo>
                  <a:cubicBezTo>
                    <a:pt x="164676" y="265987"/>
                    <a:pt x="164321" y="263142"/>
                    <a:pt x="164195" y="260449"/>
                  </a:cubicBezTo>
                  <a:cubicBezTo>
                    <a:pt x="164068" y="257757"/>
                    <a:pt x="164017" y="254912"/>
                    <a:pt x="164043" y="251915"/>
                  </a:cubicBezTo>
                  <a:cubicBezTo>
                    <a:pt x="163865" y="239837"/>
                    <a:pt x="161482" y="227264"/>
                    <a:pt x="156894" y="214196"/>
                  </a:cubicBezTo>
                  <a:cubicBezTo>
                    <a:pt x="152306" y="201128"/>
                    <a:pt x="146577" y="190536"/>
                    <a:pt x="139708" y="182421"/>
                  </a:cubicBezTo>
                  <a:cubicBezTo>
                    <a:pt x="136983" y="179042"/>
                    <a:pt x="134068" y="176350"/>
                    <a:pt x="130962" y="174343"/>
                  </a:cubicBezTo>
                  <a:cubicBezTo>
                    <a:pt x="127857" y="172337"/>
                    <a:pt x="124486" y="171168"/>
                    <a:pt x="120848" y="170838"/>
                  </a:cubicBezTo>
                  <a:cubicBezTo>
                    <a:pt x="111634" y="170445"/>
                    <a:pt x="101165" y="170013"/>
                    <a:pt x="89441" y="169543"/>
                  </a:cubicBezTo>
                  <a:cubicBezTo>
                    <a:pt x="77717" y="169073"/>
                    <a:pt x="67096" y="169098"/>
                    <a:pt x="57577" y="169619"/>
                  </a:cubicBezTo>
                  <a:cubicBezTo>
                    <a:pt x="48997" y="170013"/>
                    <a:pt x="40758" y="169378"/>
                    <a:pt x="32862" y="167714"/>
                  </a:cubicBezTo>
                  <a:cubicBezTo>
                    <a:pt x="24966" y="166050"/>
                    <a:pt x="17792" y="162825"/>
                    <a:pt x="11341" y="158037"/>
                  </a:cubicBezTo>
                  <a:cubicBezTo>
                    <a:pt x="9491" y="156729"/>
                    <a:pt x="7868" y="154773"/>
                    <a:pt x="6474" y="152169"/>
                  </a:cubicBezTo>
                  <a:cubicBezTo>
                    <a:pt x="5080" y="149566"/>
                    <a:pt x="4066" y="146848"/>
                    <a:pt x="3432" y="144016"/>
                  </a:cubicBezTo>
                  <a:cubicBezTo>
                    <a:pt x="2219" y="139929"/>
                    <a:pt x="1333" y="131711"/>
                    <a:pt x="773" y="119362"/>
                  </a:cubicBezTo>
                  <a:cubicBezTo>
                    <a:pt x="213" y="107013"/>
                    <a:pt x="-42" y="94328"/>
                    <a:pt x="6" y="81306"/>
                  </a:cubicBezTo>
                  <a:cubicBezTo>
                    <a:pt x="55" y="68284"/>
                    <a:pt x="386" y="58720"/>
                    <a:pt x="999" y="52614"/>
                  </a:cubicBezTo>
                  <a:cubicBezTo>
                    <a:pt x="1911" y="41697"/>
                    <a:pt x="4801" y="32641"/>
                    <a:pt x="9668" y="25444"/>
                  </a:cubicBezTo>
                  <a:cubicBezTo>
                    <a:pt x="14535" y="18247"/>
                    <a:pt x="23204" y="14515"/>
                    <a:pt x="35676" y="14247"/>
                  </a:cubicBezTo>
                  <a:cubicBezTo>
                    <a:pt x="41553" y="13976"/>
                    <a:pt x="49605" y="14721"/>
                    <a:pt x="59831" y="16482"/>
                  </a:cubicBezTo>
                  <a:cubicBezTo>
                    <a:pt x="70057" y="18243"/>
                    <a:pt x="80046" y="20208"/>
                    <a:pt x="89799" y="22375"/>
                  </a:cubicBezTo>
                  <a:cubicBezTo>
                    <a:pt x="99551" y="24543"/>
                    <a:pt x="106656" y="26101"/>
                    <a:pt x="111114" y="27049"/>
                  </a:cubicBezTo>
                  <a:cubicBezTo>
                    <a:pt x="116666" y="28611"/>
                    <a:pt x="120772" y="29144"/>
                    <a:pt x="123434" y="28649"/>
                  </a:cubicBezTo>
                  <a:cubicBezTo>
                    <a:pt x="126095" y="28154"/>
                    <a:pt x="128681" y="24572"/>
                    <a:pt x="131190" y="17905"/>
                  </a:cubicBezTo>
                  <a:cubicBezTo>
                    <a:pt x="131837" y="16216"/>
                    <a:pt x="132673" y="13955"/>
                    <a:pt x="133700" y="11123"/>
                  </a:cubicBezTo>
                  <a:cubicBezTo>
                    <a:pt x="134727" y="8291"/>
                    <a:pt x="135715" y="5878"/>
                    <a:pt x="136666" y="3884"/>
                  </a:cubicBezTo>
                  <a:cubicBezTo>
                    <a:pt x="139403" y="938"/>
                    <a:pt x="143206" y="-332"/>
                    <a:pt x="148073" y="7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>
                <a:solidFill>
                  <a:srgbClr val="C00000"/>
                </a:solidFill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C0BA1ECB-05FD-4CDB-8212-E3EA7423FBE0}"/>
                </a:ext>
              </a:extLst>
            </p:cNvPr>
            <p:cNvSpPr/>
            <p:nvPr/>
          </p:nvSpPr>
          <p:spPr>
            <a:xfrm>
              <a:off x="4682833" y="2528280"/>
              <a:ext cx="198813" cy="401007"/>
            </a:xfrm>
            <a:custGeom>
              <a:avLst/>
              <a:gdLst/>
              <a:ahLst/>
              <a:cxnLst/>
              <a:rect l="l" t="t" r="r" b="b"/>
              <a:pathLst>
                <a:path w="198813" h="401007">
                  <a:moveTo>
                    <a:pt x="17478" y="14"/>
                  </a:moveTo>
                  <a:cubicBezTo>
                    <a:pt x="20132" y="-176"/>
                    <a:pt x="23510" y="1576"/>
                    <a:pt x="27611" y="5272"/>
                  </a:cubicBezTo>
                  <a:cubicBezTo>
                    <a:pt x="30760" y="8320"/>
                    <a:pt x="34518" y="10453"/>
                    <a:pt x="38887" y="11672"/>
                  </a:cubicBezTo>
                  <a:cubicBezTo>
                    <a:pt x="43254" y="12890"/>
                    <a:pt x="47623" y="13195"/>
                    <a:pt x="51990" y="12586"/>
                  </a:cubicBezTo>
                  <a:cubicBezTo>
                    <a:pt x="68101" y="12268"/>
                    <a:pt x="84823" y="11989"/>
                    <a:pt x="102157" y="11748"/>
                  </a:cubicBezTo>
                  <a:cubicBezTo>
                    <a:pt x="119492" y="11507"/>
                    <a:pt x="135911" y="11381"/>
                    <a:pt x="151416" y="11368"/>
                  </a:cubicBezTo>
                  <a:cubicBezTo>
                    <a:pt x="155915" y="11254"/>
                    <a:pt x="159921" y="11330"/>
                    <a:pt x="163434" y="11596"/>
                  </a:cubicBezTo>
                  <a:cubicBezTo>
                    <a:pt x="166947" y="11862"/>
                    <a:pt x="170499" y="13005"/>
                    <a:pt x="174089" y="15022"/>
                  </a:cubicBezTo>
                  <a:cubicBezTo>
                    <a:pt x="176197" y="16279"/>
                    <a:pt x="178077" y="18030"/>
                    <a:pt x="179728" y="20277"/>
                  </a:cubicBezTo>
                  <a:cubicBezTo>
                    <a:pt x="181379" y="22523"/>
                    <a:pt x="182954" y="25036"/>
                    <a:pt x="184452" y="27815"/>
                  </a:cubicBezTo>
                  <a:cubicBezTo>
                    <a:pt x="188427" y="33348"/>
                    <a:pt x="190535" y="39339"/>
                    <a:pt x="190777" y="45786"/>
                  </a:cubicBezTo>
                  <a:cubicBezTo>
                    <a:pt x="191018" y="52233"/>
                    <a:pt x="191145" y="58832"/>
                    <a:pt x="191158" y="65584"/>
                  </a:cubicBezTo>
                  <a:cubicBezTo>
                    <a:pt x="191767" y="74620"/>
                    <a:pt x="191463" y="82590"/>
                    <a:pt x="190243" y="89494"/>
                  </a:cubicBezTo>
                  <a:cubicBezTo>
                    <a:pt x="189024" y="96398"/>
                    <a:pt x="186891" y="102845"/>
                    <a:pt x="183843" y="108835"/>
                  </a:cubicBezTo>
                  <a:cubicBezTo>
                    <a:pt x="182941" y="110624"/>
                    <a:pt x="181849" y="112223"/>
                    <a:pt x="180566" y="113632"/>
                  </a:cubicBezTo>
                  <a:cubicBezTo>
                    <a:pt x="179283" y="115041"/>
                    <a:pt x="177734" y="116488"/>
                    <a:pt x="175918" y="117973"/>
                  </a:cubicBezTo>
                  <a:cubicBezTo>
                    <a:pt x="173486" y="120068"/>
                    <a:pt x="171932" y="122277"/>
                    <a:pt x="171257" y="124601"/>
                  </a:cubicBezTo>
                  <a:cubicBezTo>
                    <a:pt x="170582" y="126925"/>
                    <a:pt x="170710" y="129592"/>
                    <a:pt x="171644" y="132602"/>
                  </a:cubicBezTo>
                  <a:lnTo>
                    <a:pt x="173479" y="146623"/>
                  </a:lnTo>
                  <a:cubicBezTo>
                    <a:pt x="175575" y="156364"/>
                    <a:pt x="177480" y="165990"/>
                    <a:pt x="179194" y="175503"/>
                  </a:cubicBezTo>
                  <a:cubicBezTo>
                    <a:pt x="180909" y="185015"/>
                    <a:pt x="182661" y="194489"/>
                    <a:pt x="184452" y="203925"/>
                  </a:cubicBezTo>
                  <a:cubicBezTo>
                    <a:pt x="186383" y="214390"/>
                    <a:pt x="188618" y="224550"/>
                    <a:pt x="191158" y="234405"/>
                  </a:cubicBezTo>
                  <a:cubicBezTo>
                    <a:pt x="191526" y="237733"/>
                    <a:pt x="192009" y="240831"/>
                    <a:pt x="192606" y="243702"/>
                  </a:cubicBezTo>
                  <a:cubicBezTo>
                    <a:pt x="193202" y="246572"/>
                    <a:pt x="193533" y="249366"/>
                    <a:pt x="193596" y="252084"/>
                  </a:cubicBezTo>
                  <a:cubicBezTo>
                    <a:pt x="193672" y="256872"/>
                    <a:pt x="194130" y="261469"/>
                    <a:pt x="194968" y="265876"/>
                  </a:cubicBezTo>
                  <a:cubicBezTo>
                    <a:pt x="195806" y="270283"/>
                    <a:pt x="196568" y="275033"/>
                    <a:pt x="197254" y="280125"/>
                  </a:cubicBezTo>
                  <a:cubicBezTo>
                    <a:pt x="197927" y="284799"/>
                    <a:pt x="198409" y="289930"/>
                    <a:pt x="198702" y="295518"/>
                  </a:cubicBezTo>
                  <a:cubicBezTo>
                    <a:pt x="198994" y="301106"/>
                    <a:pt x="198714" y="306541"/>
                    <a:pt x="197863" y="311824"/>
                  </a:cubicBezTo>
                  <a:cubicBezTo>
                    <a:pt x="196670" y="319711"/>
                    <a:pt x="195400" y="327255"/>
                    <a:pt x="194053" y="334456"/>
                  </a:cubicBezTo>
                  <a:cubicBezTo>
                    <a:pt x="192707" y="341657"/>
                    <a:pt x="191132" y="348743"/>
                    <a:pt x="189329" y="355716"/>
                  </a:cubicBezTo>
                  <a:cubicBezTo>
                    <a:pt x="185570" y="367400"/>
                    <a:pt x="180896" y="378169"/>
                    <a:pt x="175308" y="388024"/>
                  </a:cubicBezTo>
                  <a:cubicBezTo>
                    <a:pt x="174737" y="388913"/>
                    <a:pt x="174356" y="389726"/>
                    <a:pt x="174165" y="390463"/>
                  </a:cubicBezTo>
                  <a:cubicBezTo>
                    <a:pt x="173975" y="391199"/>
                    <a:pt x="173746" y="392012"/>
                    <a:pt x="173479" y="392901"/>
                  </a:cubicBezTo>
                  <a:cubicBezTo>
                    <a:pt x="172254" y="395441"/>
                    <a:pt x="170568" y="397524"/>
                    <a:pt x="168419" y="399150"/>
                  </a:cubicBezTo>
                  <a:cubicBezTo>
                    <a:pt x="166271" y="400775"/>
                    <a:pt x="163661" y="401334"/>
                    <a:pt x="160590" y="400826"/>
                  </a:cubicBezTo>
                  <a:cubicBezTo>
                    <a:pt x="159030" y="399861"/>
                    <a:pt x="157702" y="398438"/>
                    <a:pt x="156606" y="396559"/>
                  </a:cubicBezTo>
                  <a:cubicBezTo>
                    <a:pt x="155510" y="394679"/>
                    <a:pt x="154796" y="392647"/>
                    <a:pt x="154466" y="390463"/>
                  </a:cubicBezTo>
                  <a:cubicBezTo>
                    <a:pt x="153602" y="387123"/>
                    <a:pt x="153043" y="383592"/>
                    <a:pt x="152789" y="379871"/>
                  </a:cubicBezTo>
                  <a:cubicBezTo>
                    <a:pt x="152535" y="376150"/>
                    <a:pt x="152280" y="372162"/>
                    <a:pt x="152026" y="367908"/>
                  </a:cubicBezTo>
                  <a:cubicBezTo>
                    <a:pt x="152674" y="361202"/>
                    <a:pt x="153361" y="354192"/>
                    <a:pt x="154085" y="346876"/>
                  </a:cubicBezTo>
                  <a:cubicBezTo>
                    <a:pt x="154809" y="339561"/>
                    <a:pt x="155343" y="331941"/>
                    <a:pt x="155686" y="324016"/>
                  </a:cubicBezTo>
                  <a:cubicBezTo>
                    <a:pt x="156194" y="318517"/>
                    <a:pt x="156245" y="313056"/>
                    <a:pt x="155839" y="307633"/>
                  </a:cubicBezTo>
                  <a:cubicBezTo>
                    <a:pt x="155432" y="302211"/>
                    <a:pt x="155178" y="296902"/>
                    <a:pt x="155076" y="291708"/>
                  </a:cubicBezTo>
                  <a:cubicBezTo>
                    <a:pt x="155099" y="290071"/>
                    <a:pt x="155257" y="284607"/>
                    <a:pt x="155551" y="275316"/>
                  </a:cubicBezTo>
                  <a:cubicBezTo>
                    <a:pt x="155844" y="266025"/>
                    <a:pt x="156138" y="255414"/>
                    <a:pt x="156432" y="243482"/>
                  </a:cubicBezTo>
                  <a:cubicBezTo>
                    <a:pt x="156725" y="231549"/>
                    <a:pt x="156883" y="220802"/>
                    <a:pt x="156906" y="211240"/>
                  </a:cubicBezTo>
                  <a:lnTo>
                    <a:pt x="156906" y="151500"/>
                  </a:lnTo>
                  <a:cubicBezTo>
                    <a:pt x="156918" y="147639"/>
                    <a:pt x="156893" y="144083"/>
                    <a:pt x="156830" y="140832"/>
                  </a:cubicBezTo>
                  <a:cubicBezTo>
                    <a:pt x="156766" y="137580"/>
                    <a:pt x="156588" y="134024"/>
                    <a:pt x="156296" y="130164"/>
                  </a:cubicBezTo>
                  <a:cubicBezTo>
                    <a:pt x="156093" y="126239"/>
                    <a:pt x="154975" y="123420"/>
                    <a:pt x="152941" y="121705"/>
                  </a:cubicBezTo>
                  <a:cubicBezTo>
                    <a:pt x="150908" y="119991"/>
                    <a:pt x="147349" y="119153"/>
                    <a:pt x="142266" y="119191"/>
                  </a:cubicBezTo>
                  <a:cubicBezTo>
                    <a:pt x="138605" y="119089"/>
                    <a:pt x="134945" y="118988"/>
                    <a:pt x="131285" y="118886"/>
                  </a:cubicBezTo>
                  <a:cubicBezTo>
                    <a:pt x="127625" y="118785"/>
                    <a:pt x="123965" y="119293"/>
                    <a:pt x="120305" y="120410"/>
                  </a:cubicBezTo>
                  <a:cubicBezTo>
                    <a:pt x="115475" y="122328"/>
                    <a:pt x="109731" y="123064"/>
                    <a:pt x="103071" y="122620"/>
                  </a:cubicBezTo>
                  <a:cubicBezTo>
                    <a:pt x="96412" y="122175"/>
                    <a:pt x="90363" y="121845"/>
                    <a:pt x="84923" y="121629"/>
                  </a:cubicBezTo>
                  <a:cubicBezTo>
                    <a:pt x="79471" y="121680"/>
                    <a:pt x="74210" y="122036"/>
                    <a:pt x="69140" y="122696"/>
                  </a:cubicBezTo>
                  <a:cubicBezTo>
                    <a:pt x="64069" y="123356"/>
                    <a:pt x="58963" y="124017"/>
                    <a:pt x="53819" y="124677"/>
                  </a:cubicBezTo>
                  <a:cubicBezTo>
                    <a:pt x="44715" y="125947"/>
                    <a:pt x="36868" y="125693"/>
                    <a:pt x="30278" y="123916"/>
                  </a:cubicBezTo>
                  <a:cubicBezTo>
                    <a:pt x="23687" y="122138"/>
                    <a:pt x="18126" y="118533"/>
                    <a:pt x="13593" y="113099"/>
                  </a:cubicBezTo>
                  <a:cubicBezTo>
                    <a:pt x="11548" y="111234"/>
                    <a:pt x="9999" y="109025"/>
                    <a:pt x="8945" y="106474"/>
                  </a:cubicBezTo>
                  <a:cubicBezTo>
                    <a:pt x="7890" y="103923"/>
                    <a:pt x="6798" y="101258"/>
                    <a:pt x="5668" y="98479"/>
                  </a:cubicBezTo>
                  <a:cubicBezTo>
                    <a:pt x="2950" y="90915"/>
                    <a:pt x="1223" y="83351"/>
                    <a:pt x="486" y="75787"/>
                  </a:cubicBezTo>
                  <a:cubicBezTo>
                    <a:pt x="-250" y="68223"/>
                    <a:pt x="-149" y="60355"/>
                    <a:pt x="791" y="52182"/>
                  </a:cubicBezTo>
                  <a:cubicBezTo>
                    <a:pt x="1553" y="47334"/>
                    <a:pt x="1858" y="42562"/>
                    <a:pt x="1705" y="37866"/>
                  </a:cubicBezTo>
                  <a:cubicBezTo>
                    <a:pt x="1553" y="33171"/>
                    <a:pt x="1858" y="28399"/>
                    <a:pt x="2620" y="23551"/>
                  </a:cubicBezTo>
                  <a:cubicBezTo>
                    <a:pt x="2950" y="20772"/>
                    <a:pt x="3661" y="17954"/>
                    <a:pt x="4754" y="15098"/>
                  </a:cubicBezTo>
                  <a:cubicBezTo>
                    <a:pt x="5846" y="12242"/>
                    <a:pt x="7167" y="9577"/>
                    <a:pt x="8716" y="7101"/>
                  </a:cubicBezTo>
                  <a:cubicBezTo>
                    <a:pt x="11903" y="2567"/>
                    <a:pt x="14824" y="205"/>
                    <a:pt x="17478" y="1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>
                <a:solidFill>
                  <a:srgbClr val="C00000"/>
                </a:solidFill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36377D1-AC03-48D9-93B4-9AEB0CE6DD39}"/>
                </a:ext>
              </a:extLst>
            </p:cNvPr>
            <p:cNvSpPr/>
            <p:nvPr/>
          </p:nvSpPr>
          <p:spPr>
            <a:xfrm>
              <a:off x="4180704" y="2529173"/>
              <a:ext cx="197078" cy="404200"/>
            </a:xfrm>
            <a:custGeom>
              <a:avLst/>
              <a:gdLst/>
              <a:ahLst/>
              <a:cxnLst/>
              <a:rect l="l" t="t" r="r" b="b"/>
              <a:pathLst>
                <a:path w="197078" h="404200">
                  <a:moveTo>
                    <a:pt x="17681" y="113"/>
                  </a:moveTo>
                  <a:cubicBezTo>
                    <a:pt x="20017" y="468"/>
                    <a:pt x="22507" y="1662"/>
                    <a:pt x="25148" y="3693"/>
                  </a:cubicBezTo>
                  <a:cubicBezTo>
                    <a:pt x="32723" y="9103"/>
                    <a:pt x="41168" y="11999"/>
                    <a:pt x="50485" y="12380"/>
                  </a:cubicBezTo>
                  <a:cubicBezTo>
                    <a:pt x="59801" y="12761"/>
                    <a:pt x="68395" y="12913"/>
                    <a:pt x="76264" y="12837"/>
                  </a:cubicBezTo>
                  <a:cubicBezTo>
                    <a:pt x="83995" y="13104"/>
                    <a:pt x="91954" y="13637"/>
                    <a:pt x="100141" y="14437"/>
                  </a:cubicBezTo>
                  <a:cubicBezTo>
                    <a:pt x="108328" y="15237"/>
                    <a:pt x="115982" y="16533"/>
                    <a:pt x="123105" y="18323"/>
                  </a:cubicBezTo>
                  <a:cubicBezTo>
                    <a:pt x="137742" y="22146"/>
                    <a:pt x="149985" y="28369"/>
                    <a:pt x="159832" y="36992"/>
                  </a:cubicBezTo>
                  <a:cubicBezTo>
                    <a:pt x="169680" y="45616"/>
                    <a:pt x="176905" y="57478"/>
                    <a:pt x="181508" y="72578"/>
                  </a:cubicBezTo>
                  <a:cubicBezTo>
                    <a:pt x="185419" y="84490"/>
                    <a:pt x="188416" y="96632"/>
                    <a:pt x="190499" y="109001"/>
                  </a:cubicBezTo>
                  <a:cubicBezTo>
                    <a:pt x="192582" y="121371"/>
                    <a:pt x="194055" y="133817"/>
                    <a:pt x="194919" y="146339"/>
                  </a:cubicBezTo>
                  <a:cubicBezTo>
                    <a:pt x="196100" y="164627"/>
                    <a:pt x="196786" y="182915"/>
                    <a:pt x="196976" y="201203"/>
                  </a:cubicBezTo>
                  <a:cubicBezTo>
                    <a:pt x="197167" y="219491"/>
                    <a:pt x="197090" y="237779"/>
                    <a:pt x="196748" y="256067"/>
                  </a:cubicBezTo>
                  <a:cubicBezTo>
                    <a:pt x="196608" y="268247"/>
                    <a:pt x="196125" y="280312"/>
                    <a:pt x="195300" y="292262"/>
                  </a:cubicBezTo>
                  <a:cubicBezTo>
                    <a:pt x="194474" y="304213"/>
                    <a:pt x="194144" y="316126"/>
                    <a:pt x="194309" y="328000"/>
                  </a:cubicBezTo>
                  <a:cubicBezTo>
                    <a:pt x="194520" y="333618"/>
                    <a:pt x="194708" y="340602"/>
                    <a:pt x="194874" y="348952"/>
                  </a:cubicBezTo>
                  <a:cubicBezTo>
                    <a:pt x="195039" y="357302"/>
                    <a:pt x="195137" y="365009"/>
                    <a:pt x="195167" y="372072"/>
                  </a:cubicBezTo>
                  <a:cubicBezTo>
                    <a:pt x="195197" y="379135"/>
                    <a:pt x="195114" y="383545"/>
                    <a:pt x="194919" y="385303"/>
                  </a:cubicBezTo>
                  <a:cubicBezTo>
                    <a:pt x="194335" y="390357"/>
                    <a:pt x="192760" y="394726"/>
                    <a:pt x="190194" y="398409"/>
                  </a:cubicBezTo>
                  <a:cubicBezTo>
                    <a:pt x="187629" y="402092"/>
                    <a:pt x="183921" y="404022"/>
                    <a:pt x="179069" y="404200"/>
                  </a:cubicBezTo>
                  <a:cubicBezTo>
                    <a:pt x="164774" y="403781"/>
                    <a:pt x="153520" y="403095"/>
                    <a:pt x="145308" y="402143"/>
                  </a:cubicBezTo>
                  <a:cubicBezTo>
                    <a:pt x="137096" y="401190"/>
                    <a:pt x="128275" y="400657"/>
                    <a:pt x="118846" y="400543"/>
                  </a:cubicBezTo>
                  <a:cubicBezTo>
                    <a:pt x="110026" y="400632"/>
                    <a:pt x="101205" y="401063"/>
                    <a:pt x="92385" y="401838"/>
                  </a:cubicBezTo>
                  <a:cubicBezTo>
                    <a:pt x="83564" y="402613"/>
                    <a:pt x="74743" y="403197"/>
                    <a:pt x="65923" y="403591"/>
                  </a:cubicBezTo>
                  <a:cubicBezTo>
                    <a:pt x="58611" y="403845"/>
                    <a:pt x="51335" y="403794"/>
                    <a:pt x="44097" y="403438"/>
                  </a:cubicBezTo>
                  <a:cubicBezTo>
                    <a:pt x="36858" y="403083"/>
                    <a:pt x="29729" y="402727"/>
                    <a:pt x="22710" y="402371"/>
                  </a:cubicBezTo>
                  <a:cubicBezTo>
                    <a:pt x="16436" y="402460"/>
                    <a:pt x="12220" y="401216"/>
                    <a:pt x="10060" y="398638"/>
                  </a:cubicBezTo>
                  <a:cubicBezTo>
                    <a:pt x="7901" y="396060"/>
                    <a:pt x="7038" y="391615"/>
                    <a:pt x="7470" y="385303"/>
                  </a:cubicBezTo>
                  <a:cubicBezTo>
                    <a:pt x="7511" y="379282"/>
                    <a:pt x="7699" y="371342"/>
                    <a:pt x="8034" y="361483"/>
                  </a:cubicBezTo>
                  <a:cubicBezTo>
                    <a:pt x="8369" y="351624"/>
                    <a:pt x="8602" y="341833"/>
                    <a:pt x="8734" y="332109"/>
                  </a:cubicBezTo>
                  <a:cubicBezTo>
                    <a:pt x="8866" y="322386"/>
                    <a:pt x="8647" y="314717"/>
                    <a:pt x="8079" y="309103"/>
                  </a:cubicBezTo>
                  <a:cubicBezTo>
                    <a:pt x="6886" y="297546"/>
                    <a:pt x="6073" y="286065"/>
                    <a:pt x="5641" y="274660"/>
                  </a:cubicBezTo>
                  <a:cubicBezTo>
                    <a:pt x="5209" y="263256"/>
                    <a:pt x="5006" y="251775"/>
                    <a:pt x="5031" y="240218"/>
                  </a:cubicBezTo>
                  <a:cubicBezTo>
                    <a:pt x="4930" y="234596"/>
                    <a:pt x="4997" y="226332"/>
                    <a:pt x="5234" y="215427"/>
                  </a:cubicBezTo>
                  <a:cubicBezTo>
                    <a:pt x="5472" y="204522"/>
                    <a:pt x="6488" y="193008"/>
                    <a:pt x="8282" y="180883"/>
                  </a:cubicBezTo>
                  <a:cubicBezTo>
                    <a:pt x="10077" y="168759"/>
                    <a:pt x="13261" y="158057"/>
                    <a:pt x="17833" y="148778"/>
                  </a:cubicBezTo>
                  <a:cubicBezTo>
                    <a:pt x="22811" y="141475"/>
                    <a:pt x="25961" y="135354"/>
                    <a:pt x="27282" y="130414"/>
                  </a:cubicBezTo>
                  <a:cubicBezTo>
                    <a:pt x="28602" y="125473"/>
                    <a:pt x="25656" y="119809"/>
                    <a:pt x="18443" y="113421"/>
                  </a:cubicBezTo>
                  <a:cubicBezTo>
                    <a:pt x="13642" y="108798"/>
                    <a:pt x="9984" y="102499"/>
                    <a:pt x="7470" y="94523"/>
                  </a:cubicBezTo>
                  <a:cubicBezTo>
                    <a:pt x="4955" y="86548"/>
                    <a:pt x="3126" y="79029"/>
                    <a:pt x="1983" y="71968"/>
                  </a:cubicBezTo>
                  <a:cubicBezTo>
                    <a:pt x="1107" y="66495"/>
                    <a:pt x="574" y="60983"/>
                    <a:pt x="383" y="55433"/>
                  </a:cubicBezTo>
                  <a:cubicBezTo>
                    <a:pt x="193" y="49883"/>
                    <a:pt x="116" y="44219"/>
                    <a:pt x="154" y="38440"/>
                  </a:cubicBezTo>
                  <a:cubicBezTo>
                    <a:pt x="-125" y="34757"/>
                    <a:pt x="-23" y="30998"/>
                    <a:pt x="459" y="27163"/>
                  </a:cubicBezTo>
                  <a:cubicBezTo>
                    <a:pt x="942" y="23327"/>
                    <a:pt x="1653" y="19568"/>
                    <a:pt x="2593" y="15885"/>
                  </a:cubicBezTo>
                  <a:cubicBezTo>
                    <a:pt x="4218" y="8976"/>
                    <a:pt x="7063" y="4202"/>
                    <a:pt x="11127" y="1561"/>
                  </a:cubicBezTo>
                  <a:cubicBezTo>
                    <a:pt x="13159" y="240"/>
                    <a:pt x="15344" y="-242"/>
                    <a:pt x="17681" y="113"/>
                  </a:cubicBezTo>
                  <a:close/>
                  <a:moveTo>
                    <a:pt x="65923" y="124394"/>
                  </a:moveTo>
                  <a:cubicBezTo>
                    <a:pt x="58598" y="123276"/>
                    <a:pt x="52565" y="124902"/>
                    <a:pt x="47825" y="129271"/>
                  </a:cubicBezTo>
                  <a:cubicBezTo>
                    <a:pt x="43086" y="133639"/>
                    <a:pt x="39791" y="140142"/>
                    <a:pt x="37940" y="148778"/>
                  </a:cubicBezTo>
                  <a:cubicBezTo>
                    <a:pt x="37307" y="151826"/>
                    <a:pt x="36749" y="154874"/>
                    <a:pt x="36267" y="157922"/>
                  </a:cubicBezTo>
                  <a:cubicBezTo>
                    <a:pt x="35786" y="160970"/>
                    <a:pt x="35532" y="164018"/>
                    <a:pt x="35507" y="167066"/>
                  </a:cubicBezTo>
                  <a:cubicBezTo>
                    <a:pt x="34842" y="181388"/>
                    <a:pt x="34279" y="194061"/>
                    <a:pt x="33816" y="205087"/>
                  </a:cubicBezTo>
                  <a:cubicBezTo>
                    <a:pt x="33354" y="216112"/>
                    <a:pt x="33331" y="227341"/>
                    <a:pt x="33748" y="238773"/>
                  </a:cubicBezTo>
                  <a:cubicBezTo>
                    <a:pt x="34164" y="250205"/>
                    <a:pt x="35359" y="263691"/>
                    <a:pt x="37332" y="279232"/>
                  </a:cubicBezTo>
                  <a:cubicBezTo>
                    <a:pt x="37877" y="282864"/>
                    <a:pt x="39068" y="285811"/>
                    <a:pt x="40906" y="288071"/>
                  </a:cubicBezTo>
                  <a:cubicBezTo>
                    <a:pt x="42744" y="290332"/>
                    <a:pt x="45608" y="292059"/>
                    <a:pt x="49498" y="293253"/>
                  </a:cubicBezTo>
                  <a:cubicBezTo>
                    <a:pt x="54631" y="294612"/>
                    <a:pt x="59574" y="295095"/>
                    <a:pt x="64326" y="294701"/>
                  </a:cubicBezTo>
                  <a:cubicBezTo>
                    <a:pt x="69079" y="294307"/>
                    <a:pt x="73869" y="294028"/>
                    <a:pt x="78698" y="293863"/>
                  </a:cubicBezTo>
                  <a:cubicBezTo>
                    <a:pt x="92106" y="293558"/>
                    <a:pt x="105590" y="293405"/>
                    <a:pt x="119151" y="293405"/>
                  </a:cubicBezTo>
                  <a:cubicBezTo>
                    <a:pt x="132711" y="293405"/>
                    <a:pt x="146195" y="293558"/>
                    <a:pt x="159604" y="293863"/>
                  </a:cubicBezTo>
                  <a:cubicBezTo>
                    <a:pt x="163862" y="293901"/>
                    <a:pt x="167360" y="293063"/>
                    <a:pt x="170097" y="291348"/>
                  </a:cubicBezTo>
                  <a:cubicBezTo>
                    <a:pt x="172834" y="289634"/>
                    <a:pt x="174812" y="286814"/>
                    <a:pt x="176028" y="282890"/>
                  </a:cubicBezTo>
                  <a:cubicBezTo>
                    <a:pt x="176991" y="279245"/>
                    <a:pt x="177803" y="275562"/>
                    <a:pt x="178462" y="271841"/>
                  </a:cubicBezTo>
                  <a:cubicBezTo>
                    <a:pt x="179121" y="268120"/>
                    <a:pt x="179323" y="264284"/>
                    <a:pt x="179069" y="260335"/>
                  </a:cubicBezTo>
                  <a:cubicBezTo>
                    <a:pt x="179221" y="250848"/>
                    <a:pt x="178917" y="241323"/>
                    <a:pt x="178157" y="231760"/>
                  </a:cubicBezTo>
                  <a:cubicBezTo>
                    <a:pt x="177396" y="222197"/>
                    <a:pt x="175267" y="212824"/>
                    <a:pt x="171770" y="203642"/>
                  </a:cubicBezTo>
                  <a:cubicBezTo>
                    <a:pt x="169666" y="197901"/>
                    <a:pt x="167486" y="192313"/>
                    <a:pt x="165231" y="186878"/>
                  </a:cubicBezTo>
                  <a:cubicBezTo>
                    <a:pt x="162975" y="181442"/>
                    <a:pt x="160491" y="175854"/>
                    <a:pt x="157779" y="170114"/>
                  </a:cubicBezTo>
                  <a:cubicBezTo>
                    <a:pt x="153875" y="161630"/>
                    <a:pt x="149059" y="154518"/>
                    <a:pt x="143331" y="148778"/>
                  </a:cubicBezTo>
                  <a:cubicBezTo>
                    <a:pt x="137603" y="143037"/>
                    <a:pt x="130658" y="138364"/>
                    <a:pt x="122496" y="134757"/>
                  </a:cubicBezTo>
                  <a:cubicBezTo>
                    <a:pt x="113334" y="131011"/>
                    <a:pt x="103981" y="128598"/>
                    <a:pt x="94438" y="127518"/>
                  </a:cubicBezTo>
                  <a:cubicBezTo>
                    <a:pt x="84895" y="126439"/>
                    <a:pt x="75390" y="125397"/>
                    <a:pt x="65923" y="12439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>
                <a:solidFill>
                  <a:srgbClr val="C00000"/>
                </a:solidFill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DA6FCFA-B005-405A-B4D4-E4BFD91FEABC}"/>
                </a:ext>
              </a:extLst>
            </p:cNvPr>
            <p:cNvSpPr/>
            <p:nvPr/>
          </p:nvSpPr>
          <p:spPr>
            <a:xfrm>
              <a:off x="4449441" y="2530926"/>
              <a:ext cx="106835" cy="228124"/>
            </a:xfrm>
            <a:custGeom>
              <a:avLst/>
              <a:gdLst/>
              <a:ahLst/>
              <a:cxnLst/>
              <a:rect l="l" t="t" r="r" b="b"/>
              <a:pathLst>
                <a:path w="106835" h="228124">
                  <a:moveTo>
                    <a:pt x="15944" y="192"/>
                  </a:moveTo>
                  <a:cubicBezTo>
                    <a:pt x="17354" y="497"/>
                    <a:pt x="18831" y="1164"/>
                    <a:pt x="20374" y="2192"/>
                  </a:cubicBezTo>
                  <a:cubicBezTo>
                    <a:pt x="25327" y="7457"/>
                    <a:pt x="31880" y="11237"/>
                    <a:pt x="40033" y="13533"/>
                  </a:cubicBezTo>
                  <a:cubicBezTo>
                    <a:pt x="48186" y="15829"/>
                    <a:pt x="55654" y="17935"/>
                    <a:pt x="62436" y="19851"/>
                  </a:cubicBezTo>
                  <a:cubicBezTo>
                    <a:pt x="69256" y="22502"/>
                    <a:pt x="76190" y="25876"/>
                    <a:pt x="83238" y="29974"/>
                  </a:cubicBezTo>
                  <a:cubicBezTo>
                    <a:pt x="90287" y="34072"/>
                    <a:pt x="94935" y="39425"/>
                    <a:pt x="97183" y="46034"/>
                  </a:cubicBezTo>
                  <a:cubicBezTo>
                    <a:pt x="100117" y="54597"/>
                    <a:pt x="102631" y="64416"/>
                    <a:pt x="104727" y="75491"/>
                  </a:cubicBezTo>
                  <a:cubicBezTo>
                    <a:pt x="106822" y="86566"/>
                    <a:pt x="107356" y="96841"/>
                    <a:pt x="106327" y="106317"/>
                  </a:cubicBezTo>
                  <a:cubicBezTo>
                    <a:pt x="106263" y="109170"/>
                    <a:pt x="105646" y="115102"/>
                    <a:pt x="104476" y="124111"/>
                  </a:cubicBezTo>
                  <a:cubicBezTo>
                    <a:pt x="103306" y="133121"/>
                    <a:pt x="101966" y="142706"/>
                    <a:pt x="100457" y="152866"/>
                  </a:cubicBezTo>
                  <a:cubicBezTo>
                    <a:pt x="98948" y="163026"/>
                    <a:pt x="97654" y="171258"/>
                    <a:pt x="96574" y="177561"/>
                  </a:cubicBezTo>
                  <a:cubicBezTo>
                    <a:pt x="95532" y="183397"/>
                    <a:pt x="93957" y="189384"/>
                    <a:pt x="91849" y="195524"/>
                  </a:cubicBezTo>
                  <a:cubicBezTo>
                    <a:pt x="89741" y="201664"/>
                    <a:pt x="87861" y="207652"/>
                    <a:pt x="86210" y="213488"/>
                  </a:cubicBezTo>
                  <a:cubicBezTo>
                    <a:pt x="85931" y="215619"/>
                    <a:pt x="84966" y="218359"/>
                    <a:pt x="83315" y="221708"/>
                  </a:cubicBezTo>
                  <a:cubicBezTo>
                    <a:pt x="81664" y="225057"/>
                    <a:pt x="79175" y="227188"/>
                    <a:pt x="75847" y="228102"/>
                  </a:cubicBezTo>
                  <a:cubicBezTo>
                    <a:pt x="73650" y="228305"/>
                    <a:pt x="71948" y="227138"/>
                    <a:pt x="70742" y="224601"/>
                  </a:cubicBezTo>
                  <a:cubicBezTo>
                    <a:pt x="69535" y="222063"/>
                    <a:pt x="69205" y="218765"/>
                    <a:pt x="69751" y="214705"/>
                  </a:cubicBezTo>
                  <a:cubicBezTo>
                    <a:pt x="70615" y="208667"/>
                    <a:pt x="71326" y="202781"/>
                    <a:pt x="71885" y="197047"/>
                  </a:cubicBezTo>
                  <a:cubicBezTo>
                    <a:pt x="72444" y="191313"/>
                    <a:pt x="73155" y="185426"/>
                    <a:pt x="74018" y="179388"/>
                  </a:cubicBezTo>
                  <a:cubicBezTo>
                    <a:pt x="75644" y="168808"/>
                    <a:pt x="75593" y="159065"/>
                    <a:pt x="73866" y="150160"/>
                  </a:cubicBezTo>
                  <a:cubicBezTo>
                    <a:pt x="72139" y="141254"/>
                    <a:pt x="68126" y="134556"/>
                    <a:pt x="61826" y="130065"/>
                  </a:cubicBezTo>
                  <a:cubicBezTo>
                    <a:pt x="59845" y="129101"/>
                    <a:pt x="56340" y="128137"/>
                    <a:pt x="51311" y="127173"/>
                  </a:cubicBezTo>
                  <a:cubicBezTo>
                    <a:pt x="46282" y="126209"/>
                    <a:pt x="42472" y="125549"/>
                    <a:pt x="39881" y="125194"/>
                  </a:cubicBezTo>
                  <a:cubicBezTo>
                    <a:pt x="31867" y="124534"/>
                    <a:pt x="24882" y="122352"/>
                    <a:pt x="18926" y="118648"/>
                  </a:cubicBezTo>
                  <a:cubicBezTo>
                    <a:pt x="12969" y="114944"/>
                    <a:pt x="8575" y="110022"/>
                    <a:pt x="5743" y="103882"/>
                  </a:cubicBezTo>
                  <a:cubicBezTo>
                    <a:pt x="4448" y="100964"/>
                    <a:pt x="3229" y="97057"/>
                    <a:pt x="2086" y="92160"/>
                  </a:cubicBezTo>
                  <a:cubicBezTo>
                    <a:pt x="943" y="87263"/>
                    <a:pt x="333" y="82443"/>
                    <a:pt x="257" y="77698"/>
                  </a:cubicBezTo>
                  <a:cubicBezTo>
                    <a:pt x="-23" y="72738"/>
                    <a:pt x="-73" y="65000"/>
                    <a:pt x="104" y="54483"/>
                  </a:cubicBezTo>
                  <a:cubicBezTo>
                    <a:pt x="282" y="43966"/>
                    <a:pt x="536" y="36685"/>
                    <a:pt x="866" y="32638"/>
                  </a:cubicBezTo>
                  <a:cubicBezTo>
                    <a:pt x="1336" y="27526"/>
                    <a:pt x="1768" y="22832"/>
                    <a:pt x="2162" y="18557"/>
                  </a:cubicBezTo>
                  <a:cubicBezTo>
                    <a:pt x="2555" y="14282"/>
                    <a:pt x="3749" y="10045"/>
                    <a:pt x="5743" y="5845"/>
                  </a:cubicBezTo>
                  <a:cubicBezTo>
                    <a:pt x="7305" y="3029"/>
                    <a:pt x="9363" y="1202"/>
                    <a:pt x="11915" y="364"/>
                  </a:cubicBezTo>
                  <a:cubicBezTo>
                    <a:pt x="13192" y="-55"/>
                    <a:pt x="14535" y="-112"/>
                    <a:pt x="15944" y="1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>
                <a:solidFill>
                  <a:srgbClr val="C00000"/>
                </a:solidFill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9C17E8D-17CE-4501-813F-85BB8C9BDBA3}"/>
                </a:ext>
              </a:extLst>
            </p:cNvPr>
            <p:cNvSpPr/>
            <p:nvPr/>
          </p:nvSpPr>
          <p:spPr>
            <a:xfrm>
              <a:off x="5202912" y="2533622"/>
              <a:ext cx="237435" cy="402878"/>
            </a:xfrm>
            <a:custGeom>
              <a:avLst/>
              <a:gdLst/>
              <a:ahLst/>
              <a:cxnLst/>
              <a:rect l="l" t="t" r="r" b="b"/>
              <a:pathLst>
                <a:path w="237435" h="402878">
                  <a:moveTo>
                    <a:pt x="162144" y="3"/>
                  </a:moveTo>
                  <a:cubicBezTo>
                    <a:pt x="165379" y="79"/>
                    <a:pt x="168347" y="2213"/>
                    <a:pt x="171049" y="6404"/>
                  </a:cubicBezTo>
                  <a:cubicBezTo>
                    <a:pt x="173853" y="10544"/>
                    <a:pt x="177227" y="15065"/>
                    <a:pt x="181172" y="19967"/>
                  </a:cubicBezTo>
                  <a:cubicBezTo>
                    <a:pt x="185118" y="24870"/>
                    <a:pt x="189253" y="29086"/>
                    <a:pt x="193579" y="32617"/>
                  </a:cubicBezTo>
                  <a:cubicBezTo>
                    <a:pt x="206151" y="42662"/>
                    <a:pt x="216173" y="53051"/>
                    <a:pt x="223645" y="63782"/>
                  </a:cubicBezTo>
                  <a:cubicBezTo>
                    <a:pt x="231117" y="74514"/>
                    <a:pt x="235506" y="85664"/>
                    <a:pt x="236813" y="97234"/>
                  </a:cubicBezTo>
                  <a:cubicBezTo>
                    <a:pt x="237879" y="106457"/>
                    <a:pt x="237575" y="115596"/>
                    <a:pt x="235900" y="124652"/>
                  </a:cubicBezTo>
                  <a:cubicBezTo>
                    <a:pt x="234225" y="133708"/>
                    <a:pt x="232094" y="142210"/>
                    <a:pt x="229506" y="150157"/>
                  </a:cubicBezTo>
                  <a:cubicBezTo>
                    <a:pt x="226626" y="159477"/>
                    <a:pt x="223251" y="164589"/>
                    <a:pt x="219382" y="165493"/>
                  </a:cubicBezTo>
                  <a:cubicBezTo>
                    <a:pt x="215513" y="166398"/>
                    <a:pt x="210160" y="163083"/>
                    <a:pt x="203322" y="155549"/>
                  </a:cubicBezTo>
                  <a:cubicBezTo>
                    <a:pt x="193452" y="144626"/>
                    <a:pt x="187160" y="141106"/>
                    <a:pt x="184446" y="144989"/>
                  </a:cubicBezTo>
                  <a:cubicBezTo>
                    <a:pt x="181731" y="148871"/>
                    <a:pt x="177874" y="154987"/>
                    <a:pt x="172876" y="163336"/>
                  </a:cubicBezTo>
                  <a:cubicBezTo>
                    <a:pt x="167725" y="169659"/>
                    <a:pt x="165087" y="174349"/>
                    <a:pt x="164960" y="177406"/>
                  </a:cubicBezTo>
                  <a:cubicBezTo>
                    <a:pt x="164833" y="180464"/>
                    <a:pt x="167066" y="184095"/>
                    <a:pt x="171658" y="188299"/>
                  </a:cubicBezTo>
                  <a:cubicBezTo>
                    <a:pt x="177126" y="193544"/>
                    <a:pt x="182479" y="198447"/>
                    <a:pt x="187718" y="203006"/>
                  </a:cubicBezTo>
                  <a:cubicBezTo>
                    <a:pt x="192958" y="207565"/>
                    <a:pt x="198159" y="213229"/>
                    <a:pt x="203322" y="219999"/>
                  </a:cubicBezTo>
                  <a:cubicBezTo>
                    <a:pt x="205466" y="223097"/>
                    <a:pt x="207572" y="226196"/>
                    <a:pt x="209640" y="229295"/>
                  </a:cubicBezTo>
                  <a:cubicBezTo>
                    <a:pt x="211707" y="232394"/>
                    <a:pt x="213661" y="235188"/>
                    <a:pt x="215500" y="237677"/>
                  </a:cubicBezTo>
                  <a:cubicBezTo>
                    <a:pt x="222452" y="247088"/>
                    <a:pt x="227577" y="257222"/>
                    <a:pt x="230876" y="268081"/>
                  </a:cubicBezTo>
                  <a:cubicBezTo>
                    <a:pt x="234174" y="278939"/>
                    <a:pt x="235950" y="290750"/>
                    <a:pt x="236204" y="303514"/>
                  </a:cubicBezTo>
                  <a:cubicBezTo>
                    <a:pt x="236178" y="316836"/>
                    <a:pt x="235164" y="330577"/>
                    <a:pt x="233159" y="344738"/>
                  </a:cubicBezTo>
                  <a:cubicBezTo>
                    <a:pt x="231155" y="358898"/>
                    <a:pt x="228313" y="372183"/>
                    <a:pt x="224634" y="384591"/>
                  </a:cubicBezTo>
                  <a:cubicBezTo>
                    <a:pt x="223416" y="388756"/>
                    <a:pt x="222199" y="392007"/>
                    <a:pt x="220981" y="394344"/>
                  </a:cubicBezTo>
                  <a:cubicBezTo>
                    <a:pt x="219446" y="396833"/>
                    <a:pt x="217644" y="398865"/>
                    <a:pt x="215577" y="400440"/>
                  </a:cubicBezTo>
                  <a:cubicBezTo>
                    <a:pt x="213509" y="402015"/>
                    <a:pt x="211251" y="402828"/>
                    <a:pt x="208802" y="402878"/>
                  </a:cubicBezTo>
                  <a:cubicBezTo>
                    <a:pt x="205580" y="402790"/>
                    <a:pt x="203347" y="401748"/>
                    <a:pt x="202104" y="399754"/>
                  </a:cubicBezTo>
                  <a:cubicBezTo>
                    <a:pt x="200861" y="397760"/>
                    <a:pt x="199846" y="395347"/>
                    <a:pt x="199060" y="392515"/>
                  </a:cubicBezTo>
                  <a:cubicBezTo>
                    <a:pt x="198514" y="388820"/>
                    <a:pt x="198083" y="384933"/>
                    <a:pt x="197766" y="380857"/>
                  </a:cubicBezTo>
                  <a:cubicBezTo>
                    <a:pt x="197448" y="376780"/>
                    <a:pt x="196865" y="372741"/>
                    <a:pt x="196015" y="368741"/>
                  </a:cubicBezTo>
                  <a:cubicBezTo>
                    <a:pt x="194632" y="360854"/>
                    <a:pt x="191309" y="352701"/>
                    <a:pt x="186044" y="344281"/>
                  </a:cubicBezTo>
                  <a:cubicBezTo>
                    <a:pt x="180779" y="335861"/>
                    <a:pt x="174563" y="326945"/>
                    <a:pt x="167396" y="317535"/>
                  </a:cubicBezTo>
                  <a:cubicBezTo>
                    <a:pt x="162930" y="312112"/>
                    <a:pt x="156942" y="305127"/>
                    <a:pt x="149432" y="296579"/>
                  </a:cubicBezTo>
                  <a:cubicBezTo>
                    <a:pt x="141922" y="288032"/>
                    <a:pt x="135935" y="281200"/>
                    <a:pt x="131469" y="276082"/>
                  </a:cubicBezTo>
                  <a:cubicBezTo>
                    <a:pt x="131285" y="275728"/>
                    <a:pt x="128677" y="271762"/>
                    <a:pt x="123643" y="264183"/>
                  </a:cubicBezTo>
                  <a:cubicBezTo>
                    <a:pt x="118611" y="256605"/>
                    <a:pt x="112258" y="247536"/>
                    <a:pt x="104587" y="236977"/>
                  </a:cubicBezTo>
                  <a:cubicBezTo>
                    <a:pt x="96915" y="226418"/>
                    <a:pt x="89029" y="216491"/>
                    <a:pt x="80929" y="207197"/>
                  </a:cubicBezTo>
                  <a:cubicBezTo>
                    <a:pt x="76476" y="201939"/>
                    <a:pt x="72746" y="197977"/>
                    <a:pt x="69740" y="195310"/>
                  </a:cubicBezTo>
                  <a:cubicBezTo>
                    <a:pt x="66733" y="192643"/>
                    <a:pt x="63765" y="191728"/>
                    <a:pt x="60834" y="192567"/>
                  </a:cubicBezTo>
                  <a:cubicBezTo>
                    <a:pt x="57054" y="193887"/>
                    <a:pt x="54568" y="195818"/>
                    <a:pt x="53375" y="198358"/>
                  </a:cubicBezTo>
                  <a:cubicBezTo>
                    <a:pt x="52183" y="200898"/>
                    <a:pt x="51219" y="205267"/>
                    <a:pt x="50483" y="211464"/>
                  </a:cubicBezTo>
                  <a:cubicBezTo>
                    <a:pt x="49823" y="219389"/>
                    <a:pt x="52056" y="227923"/>
                    <a:pt x="57181" y="237067"/>
                  </a:cubicBezTo>
                  <a:cubicBezTo>
                    <a:pt x="62306" y="246211"/>
                    <a:pt x="66974" y="254136"/>
                    <a:pt x="71186" y="260842"/>
                  </a:cubicBezTo>
                  <a:cubicBezTo>
                    <a:pt x="74370" y="267027"/>
                    <a:pt x="78201" y="275383"/>
                    <a:pt x="82680" y="285912"/>
                  </a:cubicBezTo>
                  <a:cubicBezTo>
                    <a:pt x="87158" y="296440"/>
                    <a:pt x="91445" y="304949"/>
                    <a:pt x="95543" y="311439"/>
                  </a:cubicBezTo>
                  <a:cubicBezTo>
                    <a:pt x="102799" y="322195"/>
                    <a:pt x="107163" y="333600"/>
                    <a:pt x="108635" y="345652"/>
                  </a:cubicBezTo>
                  <a:cubicBezTo>
                    <a:pt x="110106" y="357705"/>
                    <a:pt x="108990" y="369871"/>
                    <a:pt x="105286" y="382152"/>
                  </a:cubicBezTo>
                  <a:cubicBezTo>
                    <a:pt x="104042" y="387042"/>
                    <a:pt x="101810" y="390826"/>
                    <a:pt x="98588" y="393506"/>
                  </a:cubicBezTo>
                  <a:cubicBezTo>
                    <a:pt x="95365" y="396186"/>
                    <a:pt x="91306" y="397684"/>
                    <a:pt x="86409" y="398002"/>
                  </a:cubicBezTo>
                  <a:cubicBezTo>
                    <a:pt x="76666" y="398510"/>
                    <a:pt x="66924" y="398713"/>
                    <a:pt x="57181" y="398611"/>
                  </a:cubicBezTo>
                  <a:cubicBezTo>
                    <a:pt x="53477" y="398586"/>
                    <a:pt x="47793" y="398637"/>
                    <a:pt x="40131" y="398764"/>
                  </a:cubicBezTo>
                  <a:cubicBezTo>
                    <a:pt x="32469" y="398891"/>
                    <a:pt x="26786" y="399246"/>
                    <a:pt x="23081" y="399831"/>
                  </a:cubicBezTo>
                  <a:cubicBezTo>
                    <a:pt x="20633" y="400199"/>
                    <a:pt x="18223" y="400224"/>
                    <a:pt x="15850" y="399907"/>
                  </a:cubicBezTo>
                  <a:cubicBezTo>
                    <a:pt x="13478" y="399589"/>
                    <a:pt x="11220" y="398548"/>
                    <a:pt x="9076" y="396783"/>
                  </a:cubicBezTo>
                  <a:cubicBezTo>
                    <a:pt x="5778" y="394458"/>
                    <a:pt x="4154" y="392249"/>
                    <a:pt x="4205" y="390153"/>
                  </a:cubicBezTo>
                  <a:cubicBezTo>
                    <a:pt x="4256" y="388058"/>
                    <a:pt x="5676" y="385391"/>
                    <a:pt x="8467" y="382152"/>
                  </a:cubicBezTo>
                  <a:cubicBezTo>
                    <a:pt x="9457" y="380336"/>
                    <a:pt x="10522" y="378482"/>
                    <a:pt x="11664" y="376589"/>
                  </a:cubicBezTo>
                  <a:cubicBezTo>
                    <a:pt x="12806" y="374697"/>
                    <a:pt x="13567" y="372691"/>
                    <a:pt x="13948" y="370570"/>
                  </a:cubicBezTo>
                  <a:cubicBezTo>
                    <a:pt x="14924" y="364804"/>
                    <a:pt x="15863" y="359114"/>
                    <a:pt x="16764" y="353501"/>
                  </a:cubicBezTo>
                  <a:cubicBezTo>
                    <a:pt x="17664" y="347887"/>
                    <a:pt x="18146" y="342198"/>
                    <a:pt x="18210" y="336432"/>
                  </a:cubicBezTo>
                  <a:cubicBezTo>
                    <a:pt x="18210" y="334248"/>
                    <a:pt x="18058" y="329625"/>
                    <a:pt x="17753" y="322564"/>
                  </a:cubicBezTo>
                  <a:cubicBezTo>
                    <a:pt x="17449" y="315503"/>
                    <a:pt x="16992" y="309965"/>
                    <a:pt x="16383" y="305952"/>
                  </a:cubicBezTo>
                  <a:cubicBezTo>
                    <a:pt x="13110" y="288947"/>
                    <a:pt x="10675" y="272970"/>
                    <a:pt x="9076" y="258022"/>
                  </a:cubicBezTo>
                  <a:cubicBezTo>
                    <a:pt x="7478" y="243074"/>
                    <a:pt x="8087" y="230603"/>
                    <a:pt x="10903" y="220608"/>
                  </a:cubicBezTo>
                  <a:cubicBezTo>
                    <a:pt x="12489" y="216074"/>
                    <a:pt x="14950" y="211578"/>
                    <a:pt x="18286" y="207121"/>
                  </a:cubicBezTo>
                  <a:cubicBezTo>
                    <a:pt x="21622" y="202663"/>
                    <a:pt x="25454" y="198015"/>
                    <a:pt x="29779" y="193176"/>
                  </a:cubicBezTo>
                  <a:cubicBezTo>
                    <a:pt x="32545" y="190153"/>
                    <a:pt x="34930" y="187512"/>
                    <a:pt x="36934" y="185251"/>
                  </a:cubicBezTo>
                  <a:cubicBezTo>
                    <a:pt x="38939" y="182991"/>
                    <a:pt x="40410" y="180959"/>
                    <a:pt x="41349" y="179155"/>
                  </a:cubicBezTo>
                  <a:cubicBezTo>
                    <a:pt x="43417" y="176742"/>
                    <a:pt x="44305" y="174254"/>
                    <a:pt x="44013" y="171692"/>
                  </a:cubicBezTo>
                  <a:cubicBezTo>
                    <a:pt x="43721" y="169129"/>
                    <a:pt x="42630" y="166344"/>
                    <a:pt x="40740" y="163336"/>
                  </a:cubicBezTo>
                  <a:cubicBezTo>
                    <a:pt x="36173" y="155527"/>
                    <a:pt x="32520" y="150029"/>
                    <a:pt x="29779" y="146841"/>
                  </a:cubicBezTo>
                  <a:cubicBezTo>
                    <a:pt x="27039" y="143653"/>
                    <a:pt x="23386" y="139309"/>
                    <a:pt x="18819" y="133810"/>
                  </a:cubicBezTo>
                  <a:cubicBezTo>
                    <a:pt x="14671" y="128540"/>
                    <a:pt x="11550" y="122926"/>
                    <a:pt x="9457" y="116970"/>
                  </a:cubicBezTo>
                  <a:cubicBezTo>
                    <a:pt x="7364" y="111014"/>
                    <a:pt x="5613" y="105248"/>
                    <a:pt x="4205" y="99673"/>
                  </a:cubicBezTo>
                  <a:cubicBezTo>
                    <a:pt x="2111" y="92091"/>
                    <a:pt x="817" y="84852"/>
                    <a:pt x="322" y="77956"/>
                  </a:cubicBezTo>
                  <a:cubicBezTo>
                    <a:pt x="-173" y="71059"/>
                    <a:pt x="-96" y="64278"/>
                    <a:pt x="551" y="57610"/>
                  </a:cubicBezTo>
                  <a:cubicBezTo>
                    <a:pt x="374" y="53241"/>
                    <a:pt x="1033" y="48263"/>
                    <a:pt x="2530" y="42675"/>
                  </a:cubicBezTo>
                  <a:cubicBezTo>
                    <a:pt x="4027" y="37087"/>
                    <a:pt x="7427" y="29670"/>
                    <a:pt x="12730" y="20425"/>
                  </a:cubicBezTo>
                  <a:cubicBezTo>
                    <a:pt x="14823" y="16538"/>
                    <a:pt x="17182" y="13490"/>
                    <a:pt x="19808" y="11281"/>
                  </a:cubicBezTo>
                  <a:cubicBezTo>
                    <a:pt x="22434" y="9071"/>
                    <a:pt x="25555" y="7242"/>
                    <a:pt x="29171" y="5794"/>
                  </a:cubicBezTo>
                  <a:cubicBezTo>
                    <a:pt x="32888" y="4156"/>
                    <a:pt x="35958" y="3622"/>
                    <a:pt x="38380" y="4194"/>
                  </a:cubicBezTo>
                  <a:cubicBezTo>
                    <a:pt x="40804" y="4765"/>
                    <a:pt x="42199" y="7128"/>
                    <a:pt x="42567" y="11281"/>
                  </a:cubicBezTo>
                  <a:cubicBezTo>
                    <a:pt x="43353" y="14405"/>
                    <a:pt x="43759" y="17758"/>
                    <a:pt x="43785" y="21339"/>
                  </a:cubicBezTo>
                  <a:cubicBezTo>
                    <a:pt x="43810" y="24920"/>
                    <a:pt x="44216" y="28273"/>
                    <a:pt x="45002" y="31397"/>
                  </a:cubicBezTo>
                  <a:cubicBezTo>
                    <a:pt x="46487" y="36439"/>
                    <a:pt x="49151" y="41748"/>
                    <a:pt x="52995" y="47323"/>
                  </a:cubicBezTo>
                  <a:cubicBezTo>
                    <a:pt x="56838" y="52898"/>
                    <a:pt x="60264" y="57750"/>
                    <a:pt x="63270" y="61877"/>
                  </a:cubicBezTo>
                  <a:cubicBezTo>
                    <a:pt x="69334" y="72939"/>
                    <a:pt x="76844" y="84344"/>
                    <a:pt x="85800" y="96091"/>
                  </a:cubicBezTo>
                  <a:cubicBezTo>
                    <a:pt x="94756" y="107839"/>
                    <a:pt x="103484" y="119396"/>
                    <a:pt x="111984" y="130762"/>
                  </a:cubicBezTo>
                  <a:lnTo>
                    <a:pt x="116855" y="136249"/>
                  </a:lnTo>
                  <a:cubicBezTo>
                    <a:pt x="119621" y="138687"/>
                    <a:pt x="122462" y="141415"/>
                    <a:pt x="125380" y="144433"/>
                  </a:cubicBezTo>
                  <a:cubicBezTo>
                    <a:pt x="128298" y="147450"/>
                    <a:pt x="131140" y="150756"/>
                    <a:pt x="133905" y="154351"/>
                  </a:cubicBezTo>
                  <a:cubicBezTo>
                    <a:pt x="139246" y="161357"/>
                    <a:pt x="143483" y="164939"/>
                    <a:pt x="146616" y="165095"/>
                  </a:cubicBezTo>
                  <a:cubicBezTo>
                    <a:pt x="149750" y="165251"/>
                    <a:pt x="152617" y="163267"/>
                    <a:pt x="155217" y="159143"/>
                  </a:cubicBezTo>
                  <a:cubicBezTo>
                    <a:pt x="161192" y="152314"/>
                    <a:pt x="164770" y="145252"/>
                    <a:pt x="165949" y="137957"/>
                  </a:cubicBezTo>
                  <a:cubicBezTo>
                    <a:pt x="167129" y="130662"/>
                    <a:pt x="164770" y="122778"/>
                    <a:pt x="158871" y="114303"/>
                  </a:cubicBezTo>
                  <a:cubicBezTo>
                    <a:pt x="156473" y="111128"/>
                    <a:pt x="154114" y="108639"/>
                    <a:pt x="151792" y="106835"/>
                  </a:cubicBezTo>
                  <a:cubicBezTo>
                    <a:pt x="149471" y="105032"/>
                    <a:pt x="146959" y="102848"/>
                    <a:pt x="144257" y="100282"/>
                  </a:cubicBezTo>
                  <a:cubicBezTo>
                    <a:pt x="137305" y="93920"/>
                    <a:pt x="132027" y="86985"/>
                    <a:pt x="128425" y="79480"/>
                  </a:cubicBezTo>
                  <a:cubicBezTo>
                    <a:pt x="124822" y="71974"/>
                    <a:pt x="122589" y="63668"/>
                    <a:pt x="121727" y="54562"/>
                  </a:cubicBezTo>
                  <a:cubicBezTo>
                    <a:pt x="121993" y="46040"/>
                    <a:pt x="125418" y="36719"/>
                    <a:pt x="132002" y="26597"/>
                  </a:cubicBezTo>
                  <a:cubicBezTo>
                    <a:pt x="138586" y="16475"/>
                    <a:pt x="144904" y="9134"/>
                    <a:pt x="150955" y="4575"/>
                  </a:cubicBezTo>
                  <a:cubicBezTo>
                    <a:pt x="155179" y="1451"/>
                    <a:pt x="158909" y="-73"/>
                    <a:pt x="162144" y="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>
                <a:solidFill>
                  <a:srgbClr val="C00000"/>
                </a:solidFill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6E6A845-B872-49D9-8928-6C4709B61FD5}"/>
                </a:ext>
              </a:extLst>
            </p:cNvPr>
            <p:cNvSpPr/>
            <p:nvPr/>
          </p:nvSpPr>
          <p:spPr>
            <a:xfrm>
              <a:off x="4691023" y="2701350"/>
              <a:ext cx="53632" cy="229029"/>
            </a:xfrm>
            <a:custGeom>
              <a:avLst/>
              <a:gdLst/>
              <a:ahLst/>
              <a:cxnLst/>
              <a:rect l="l" t="t" r="r" b="b"/>
              <a:pathLst>
                <a:path w="53632" h="229029">
                  <a:moveTo>
                    <a:pt x="36895" y="499"/>
                  </a:moveTo>
                  <a:cubicBezTo>
                    <a:pt x="38000" y="1299"/>
                    <a:pt x="38448" y="3061"/>
                    <a:pt x="38239" y="5785"/>
                  </a:cubicBezTo>
                  <a:cubicBezTo>
                    <a:pt x="37821" y="11234"/>
                    <a:pt x="36833" y="17558"/>
                    <a:pt x="35275" y="24759"/>
                  </a:cubicBezTo>
                  <a:cubicBezTo>
                    <a:pt x="33991" y="33129"/>
                    <a:pt x="33356" y="41079"/>
                    <a:pt x="33369" y="48610"/>
                  </a:cubicBezTo>
                  <a:cubicBezTo>
                    <a:pt x="33382" y="56141"/>
                    <a:pt x="34423" y="62415"/>
                    <a:pt x="36494" y="67431"/>
                  </a:cubicBezTo>
                  <a:cubicBezTo>
                    <a:pt x="40192" y="76245"/>
                    <a:pt x="42707" y="84373"/>
                    <a:pt x="44040" y="91815"/>
                  </a:cubicBezTo>
                  <a:cubicBezTo>
                    <a:pt x="45372" y="99257"/>
                    <a:pt x="47120" y="106166"/>
                    <a:pt x="49285" y="112542"/>
                  </a:cubicBezTo>
                  <a:cubicBezTo>
                    <a:pt x="53515" y="124124"/>
                    <a:pt x="54658" y="135706"/>
                    <a:pt x="52715" y="147289"/>
                  </a:cubicBezTo>
                  <a:cubicBezTo>
                    <a:pt x="50771" y="158871"/>
                    <a:pt x="47800" y="170454"/>
                    <a:pt x="43799" y="182036"/>
                  </a:cubicBezTo>
                  <a:cubicBezTo>
                    <a:pt x="41844" y="189720"/>
                    <a:pt x="39660" y="197060"/>
                    <a:pt x="37248" y="204058"/>
                  </a:cubicBezTo>
                  <a:cubicBezTo>
                    <a:pt x="34835" y="211056"/>
                    <a:pt x="31127" y="217329"/>
                    <a:pt x="26124" y="222879"/>
                  </a:cubicBezTo>
                  <a:cubicBezTo>
                    <a:pt x="22518" y="225953"/>
                    <a:pt x="19217" y="227883"/>
                    <a:pt x="16220" y="228670"/>
                  </a:cubicBezTo>
                  <a:cubicBezTo>
                    <a:pt x="13224" y="229458"/>
                    <a:pt x="10227" y="228950"/>
                    <a:pt x="7230" y="227146"/>
                  </a:cubicBezTo>
                  <a:cubicBezTo>
                    <a:pt x="3624" y="224873"/>
                    <a:pt x="1388" y="222714"/>
                    <a:pt x="525" y="220669"/>
                  </a:cubicBezTo>
                  <a:cubicBezTo>
                    <a:pt x="-339" y="218625"/>
                    <a:pt x="-135" y="215704"/>
                    <a:pt x="1135" y="211906"/>
                  </a:cubicBezTo>
                  <a:cubicBezTo>
                    <a:pt x="2036" y="206776"/>
                    <a:pt x="2824" y="201797"/>
                    <a:pt x="3497" y="196971"/>
                  </a:cubicBezTo>
                  <a:cubicBezTo>
                    <a:pt x="4170" y="192145"/>
                    <a:pt x="4805" y="187167"/>
                    <a:pt x="5402" y="182036"/>
                  </a:cubicBezTo>
                  <a:cubicBezTo>
                    <a:pt x="6138" y="173718"/>
                    <a:pt x="6189" y="164294"/>
                    <a:pt x="5554" y="153766"/>
                  </a:cubicBezTo>
                  <a:cubicBezTo>
                    <a:pt x="4919" y="143238"/>
                    <a:pt x="4665" y="135795"/>
                    <a:pt x="4792" y="131439"/>
                  </a:cubicBezTo>
                  <a:cubicBezTo>
                    <a:pt x="5910" y="121521"/>
                    <a:pt x="6265" y="112707"/>
                    <a:pt x="5859" y="104998"/>
                  </a:cubicBezTo>
                  <a:cubicBezTo>
                    <a:pt x="5452" y="97289"/>
                    <a:pt x="4894" y="88018"/>
                    <a:pt x="4183" y="77185"/>
                  </a:cubicBezTo>
                  <a:cubicBezTo>
                    <a:pt x="3827" y="66504"/>
                    <a:pt x="4843" y="56776"/>
                    <a:pt x="7230" y="48000"/>
                  </a:cubicBezTo>
                  <a:cubicBezTo>
                    <a:pt x="9617" y="39225"/>
                    <a:pt x="11852" y="31478"/>
                    <a:pt x="13935" y="24759"/>
                  </a:cubicBezTo>
                  <a:cubicBezTo>
                    <a:pt x="15395" y="18778"/>
                    <a:pt x="17503" y="13977"/>
                    <a:pt x="20258" y="10357"/>
                  </a:cubicBezTo>
                  <a:cubicBezTo>
                    <a:pt x="23013" y="6738"/>
                    <a:pt x="26797" y="3614"/>
                    <a:pt x="31610" y="985"/>
                  </a:cubicBezTo>
                  <a:cubicBezTo>
                    <a:pt x="34029" y="-139"/>
                    <a:pt x="35790" y="-301"/>
                    <a:pt x="36895" y="49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>
                <a:solidFill>
                  <a:srgbClr val="C00000"/>
                </a:solidFill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F946AB7-1830-4F78-AFCF-9125AF02A7C7}"/>
                </a:ext>
              </a:extLst>
            </p:cNvPr>
            <p:cNvSpPr/>
            <p:nvPr/>
          </p:nvSpPr>
          <p:spPr>
            <a:xfrm>
              <a:off x="4721882" y="2976425"/>
              <a:ext cx="39711" cy="39323"/>
            </a:xfrm>
            <a:custGeom>
              <a:avLst/>
              <a:gdLst/>
              <a:ahLst/>
              <a:cxnLst/>
              <a:rect l="l" t="t" r="r" b="b"/>
              <a:pathLst>
                <a:path w="39711" h="39323">
                  <a:moveTo>
                    <a:pt x="18156" y="306"/>
                  </a:moveTo>
                  <a:cubicBezTo>
                    <a:pt x="20880" y="-278"/>
                    <a:pt x="23603" y="-26"/>
                    <a:pt x="26327" y="1063"/>
                  </a:cubicBezTo>
                  <a:cubicBezTo>
                    <a:pt x="29051" y="2152"/>
                    <a:pt x="31775" y="3924"/>
                    <a:pt x="34498" y="6379"/>
                  </a:cubicBezTo>
                  <a:cubicBezTo>
                    <a:pt x="38670" y="11452"/>
                    <a:pt x="40338" y="16791"/>
                    <a:pt x="39503" y="22395"/>
                  </a:cubicBezTo>
                  <a:cubicBezTo>
                    <a:pt x="38668" y="28000"/>
                    <a:pt x="35789" y="32580"/>
                    <a:pt x="30867" y="36135"/>
                  </a:cubicBezTo>
                  <a:cubicBezTo>
                    <a:pt x="27374" y="38580"/>
                    <a:pt x="23313" y="39619"/>
                    <a:pt x="18686" y="39251"/>
                  </a:cubicBezTo>
                  <a:cubicBezTo>
                    <a:pt x="14058" y="38884"/>
                    <a:pt x="9846" y="37036"/>
                    <a:pt x="6051" y="33706"/>
                  </a:cubicBezTo>
                  <a:cubicBezTo>
                    <a:pt x="2427" y="30113"/>
                    <a:pt x="432" y="26368"/>
                    <a:pt x="65" y="22471"/>
                  </a:cubicBezTo>
                  <a:cubicBezTo>
                    <a:pt x="-301" y="18575"/>
                    <a:pt x="887" y="14222"/>
                    <a:pt x="3630" y="9415"/>
                  </a:cubicBezTo>
                  <a:cubicBezTo>
                    <a:pt x="5748" y="6189"/>
                    <a:pt x="8018" y="3987"/>
                    <a:pt x="10439" y="2811"/>
                  </a:cubicBezTo>
                  <a:cubicBezTo>
                    <a:pt x="12860" y="1634"/>
                    <a:pt x="15432" y="799"/>
                    <a:pt x="18156" y="30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>
                <a:solidFill>
                  <a:srgbClr val="C00000"/>
                </a:solidFill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A7FE979-504F-4A7E-A13E-825D1B8DB0AC}"/>
                </a:ext>
              </a:extLst>
            </p:cNvPr>
            <p:cNvSpPr/>
            <p:nvPr/>
          </p:nvSpPr>
          <p:spPr>
            <a:xfrm>
              <a:off x="5257170" y="2976424"/>
              <a:ext cx="36675" cy="35898"/>
            </a:xfrm>
            <a:custGeom>
              <a:avLst/>
              <a:gdLst/>
              <a:ahLst/>
              <a:cxnLst/>
              <a:rect l="l" t="t" r="r" b="b"/>
              <a:pathLst>
                <a:path w="36675" h="35898">
                  <a:moveTo>
                    <a:pt x="16623" y="307"/>
                  </a:moveTo>
                  <a:cubicBezTo>
                    <a:pt x="19089" y="-264"/>
                    <a:pt x="21632" y="-36"/>
                    <a:pt x="24250" y="991"/>
                  </a:cubicBezTo>
                  <a:cubicBezTo>
                    <a:pt x="26869" y="2018"/>
                    <a:pt x="29411" y="3615"/>
                    <a:pt x="31878" y="5782"/>
                  </a:cubicBezTo>
                  <a:cubicBezTo>
                    <a:pt x="35766" y="10534"/>
                    <a:pt x="37291" y="15476"/>
                    <a:pt x="36453" y="20608"/>
                  </a:cubicBezTo>
                  <a:cubicBezTo>
                    <a:pt x="35614" y="25740"/>
                    <a:pt x="32869" y="29922"/>
                    <a:pt x="28217" y="33153"/>
                  </a:cubicBezTo>
                  <a:cubicBezTo>
                    <a:pt x="25026" y="35297"/>
                    <a:pt x="21339" y="36186"/>
                    <a:pt x="17157" y="35818"/>
                  </a:cubicBezTo>
                  <a:cubicBezTo>
                    <a:pt x="12975" y="35450"/>
                    <a:pt x="9135" y="33751"/>
                    <a:pt x="5640" y="30720"/>
                  </a:cubicBezTo>
                  <a:cubicBezTo>
                    <a:pt x="2297" y="27413"/>
                    <a:pt x="441" y="23992"/>
                    <a:pt x="73" y="20456"/>
                  </a:cubicBezTo>
                  <a:cubicBezTo>
                    <a:pt x="-296" y="16921"/>
                    <a:pt x="746" y="13043"/>
                    <a:pt x="3199" y="8824"/>
                  </a:cubicBezTo>
                  <a:cubicBezTo>
                    <a:pt x="5322" y="5884"/>
                    <a:pt x="7483" y="3856"/>
                    <a:pt x="9682" y="2741"/>
                  </a:cubicBezTo>
                  <a:cubicBezTo>
                    <a:pt x="11881" y="1626"/>
                    <a:pt x="14195" y="814"/>
                    <a:pt x="16623" y="30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>
                <a:solidFill>
                  <a:srgbClr val="C00000"/>
                </a:solidFill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99ACFB8-0CF3-4AF3-99A0-F805F9ECCA4D}"/>
                </a:ext>
              </a:extLst>
            </p:cNvPr>
            <p:cNvSpPr/>
            <p:nvPr/>
          </p:nvSpPr>
          <p:spPr>
            <a:xfrm>
              <a:off x="5205846" y="2977341"/>
              <a:ext cx="35449" cy="34065"/>
            </a:xfrm>
            <a:custGeom>
              <a:avLst/>
              <a:gdLst/>
              <a:ahLst/>
              <a:cxnLst/>
              <a:rect l="l" t="t" r="r" b="b"/>
              <a:pathLst>
                <a:path w="35449" h="34065">
                  <a:moveTo>
                    <a:pt x="17769" y="0"/>
                  </a:moveTo>
                  <a:cubicBezTo>
                    <a:pt x="24561" y="0"/>
                    <a:pt x="29224" y="1824"/>
                    <a:pt x="31759" y="5474"/>
                  </a:cubicBezTo>
                  <a:cubicBezTo>
                    <a:pt x="33066" y="7805"/>
                    <a:pt x="34108" y="10137"/>
                    <a:pt x="34886" y="12468"/>
                  </a:cubicBezTo>
                  <a:cubicBezTo>
                    <a:pt x="35665" y="14800"/>
                    <a:pt x="35636" y="17740"/>
                    <a:pt x="34800" y="21288"/>
                  </a:cubicBezTo>
                  <a:cubicBezTo>
                    <a:pt x="33571" y="26078"/>
                    <a:pt x="31467" y="29423"/>
                    <a:pt x="28489" y="31324"/>
                  </a:cubicBezTo>
                  <a:cubicBezTo>
                    <a:pt x="25511" y="33225"/>
                    <a:pt x="21735" y="34137"/>
                    <a:pt x="17160" y="34061"/>
                  </a:cubicBezTo>
                  <a:cubicBezTo>
                    <a:pt x="12763" y="33960"/>
                    <a:pt x="8936" y="32642"/>
                    <a:pt x="5679" y="30107"/>
                  </a:cubicBezTo>
                  <a:cubicBezTo>
                    <a:pt x="2423" y="27573"/>
                    <a:pt x="573" y="24431"/>
                    <a:pt x="129" y="20680"/>
                  </a:cubicBezTo>
                  <a:cubicBezTo>
                    <a:pt x="-430" y="13964"/>
                    <a:pt x="837" y="8844"/>
                    <a:pt x="3930" y="5322"/>
                  </a:cubicBezTo>
                  <a:cubicBezTo>
                    <a:pt x="7022" y="1799"/>
                    <a:pt x="11635" y="25"/>
                    <a:pt x="1776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>
                <a:solidFill>
                  <a:srgbClr val="C00000"/>
                </a:solidFill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5F457104-918A-496A-B7BD-FF02467D74DC}"/>
                </a:ext>
              </a:extLst>
            </p:cNvPr>
            <p:cNvSpPr/>
            <p:nvPr/>
          </p:nvSpPr>
          <p:spPr>
            <a:xfrm>
              <a:off x="5308729" y="2977332"/>
              <a:ext cx="35825" cy="34070"/>
            </a:xfrm>
            <a:custGeom>
              <a:avLst/>
              <a:gdLst/>
              <a:ahLst/>
              <a:cxnLst/>
              <a:rect l="l" t="t" r="r" b="b"/>
              <a:pathLst>
                <a:path w="35825" h="34070">
                  <a:moveTo>
                    <a:pt x="18118" y="9"/>
                  </a:moveTo>
                  <a:cubicBezTo>
                    <a:pt x="22411" y="-93"/>
                    <a:pt x="26018" y="718"/>
                    <a:pt x="28939" y="2442"/>
                  </a:cubicBezTo>
                  <a:cubicBezTo>
                    <a:pt x="31860" y="4165"/>
                    <a:pt x="33943" y="7409"/>
                    <a:pt x="35187" y="12173"/>
                  </a:cubicBezTo>
                  <a:cubicBezTo>
                    <a:pt x="36013" y="15734"/>
                    <a:pt x="36038" y="18649"/>
                    <a:pt x="35263" y="20917"/>
                  </a:cubicBezTo>
                  <a:cubicBezTo>
                    <a:pt x="34489" y="23185"/>
                    <a:pt x="33447" y="25339"/>
                    <a:pt x="32139" y="27379"/>
                  </a:cubicBezTo>
                  <a:cubicBezTo>
                    <a:pt x="30615" y="29787"/>
                    <a:pt x="28634" y="31510"/>
                    <a:pt x="26196" y="32549"/>
                  </a:cubicBezTo>
                  <a:cubicBezTo>
                    <a:pt x="23757" y="33589"/>
                    <a:pt x="20862" y="34095"/>
                    <a:pt x="17509" y="34070"/>
                  </a:cubicBezTo>
                  <a:cubicBezTo>
                    <a:pt x="11311" y="34095"/>
                    <a:pt x="6638" y="32372"/>
                    <a:pt x="3488" y="28900"/>
                  </a:cubicBezTo>
                  <a:cubicBezTo>
                    <a:pt x="338" y="25428"/>
                    <a:pt x="-678" y="20055"/>
                    <a:pt x="440" y="12782"/>
                  </a:cubicBezTo>
                  <a:cubicBezTo>
                    <a:pt x="1139" y="9056"/>
                    <a:pt x="3094" y="6015"/>
                    <a:pt x="6307" y="3658"/>
                  </a:cubicBezTo>
                  <a:cubicBezTo>
                    <a:pt x="9520" y="1301"/>
                    <a:pt x="13457" y="85"/>
                    <a:pt x="18118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>
                <a:solidFill>
                  <a:srgbClr val="C00000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B5F23B6-F7FF-48D7-9B4A-26879217956F}"/>
                </a:ext>
              </a:extLst>
            </p:cNvPr>
            <p:cNvSpPr/>
            <p:nvPr/>
          </p:nvSpPr>
          <p:spPr>
            <a:xfrm>
              <a:off x="5231685" y="3023061"/>
              <a:ext cx="35675" cy="35284"/>
            </a:xfrm>
            <a:custGeom>
              <a:avLst/>
              <a:gdLst/>
              <a:ahLst/>
              <a:cxnLst/>
              <a:rect l="l" t="t" r="r" b="b"/>
              <a:pathLst>
                <a:path w="35675" h="35284">
                  <a:moveTo>
                    <a:pt x="18318" y="0"/>
                  </a:moveTo>
                  <a:cubicBezTo>
                    <a:pt x="24480" y="38"/>
                    <a:pt x="29079" y="1939"/>
                    <a:pt x="32117" y="5702"/>
                  </a:cubicBezTo>
                  <a:cubicBezTo>
                    <a:pt x="35155" y="9466"/>
                    <a:pt x="36247" y="14865"/>
                    <a:pt x="35396" y="21898"/>
                  </a:cubicBezTo>
                  <a:cubicBezTo>
                    <a:pt x="34697" y="25649"/>
                    <a:pt x="32739" y="28792"/>
                    <a:pt x="29524" y="31326"/>
                  </a:cubicBezTo>
                  <a:cubicBezTo>
                    <a:pt x="26308" y="33861"/>
                    <a:pt x="22370" y="35179"/>
                    <a:pt x="17708" y="35280"/>
                  </a:cubicBezTo>
                  <a:cubicBezTo>
                    <a:pt x="13416" y="35356"/>
                    <a:pt x="9809" y="34444"/>
                    <a:pt x="6888" y="32543"/>
                  </a:cubicBezTo>
                  <a:cubicBezTo>
                    <a:pt x="3967" y="30642"/>
                    <a:pt x="1884" y="27296"/>
                    <a:pt x="639" y="22506"/>
                  </a:cubicBezTo>
                  <a:cubicBezTo>
                    <a:pt x="-186" y="19186"/>
                    <a:pt x="-212" y="16246"/>
                    <a:pt x="563" y="13686"/>
                  </a:cubicBezTo>
                  <a:cubicBezTo>
                    <a:pt x="1338" y="11126"/>
                    <a:pt x="2379" y="8794"/>
                    <a:pt x="3687" y="6691"/>
                  </a:cubicBezTo>
                  <a:cubicBezTo>
                    <a:pt x="6735" y="2331"/>
                    <a:pt x="11612" y="101"/>
                    <a:pt x="1831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>
                <a:solidFill>
                  <a:srgbClr val="C00000"/>
                </a:solidFill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3AFBDF7-4327-4585-9B07-238AF7FAA177}"/>
                </a:ext>
              </a:extLst>
            </p:cNvPr>
            <p:cNvSpPr/>
            <p:nvPr/>
          </p:nvSpPr>
          <p:spPr>
            <a:xfrm>
              <a:off x="5308783" y="3027772"/>
              <a:ext cx="36255" cy="35752"/>
            </a:xfrm>
            <a:custGeom>
              <a:avLst/>
              <a:gdLst/>
              <a:ahLst/>
              <a:cxnLst/>
              <a:rect l="l" t="t" r="r" b="b"/>
              <a:pathLst>
                <a:path w="36255" h="35752">
                  <a:moveTo>
                    <a:pt x="19114" y="168"/>
                  </a:moveTo>
                  <a:cubicBezTo>
                    <a:pt x="23228" y="714"/>
                    <a:pt x="26886" y="2518"/>
                    <a:pt x="30086" y="5578"/>
                  </a:cubicBezTo>
                  <a:cubicBezTo>
                    <a:pt x="33503" y="8867"/>
                    <a:pt x="35509" y="12194"/>
                    <a:pt x="36106" y="15560"/>
                  </a:cubicBezTo>
                  <a:cubicBezTo>
                    <a:pt x="36703" y="18925"/>
                    <a:pt x="35509" y="22709"/>
                    <a:pt x="32525" y="26912"/>
                  </a:cubicBezTo>
                  <a:cubicBezTo>
                    <a:pt x="30722" y="29859"/>
                    <a:pt x="28842" y="31890"/>
                    <a:pt x="26886" y="33008"/>
                  </a:cubicBezTo>
                  <a:cubicBezTo>
                    <a:pt x="24930" y="34125"/>
                    <a:pt x="22746" y="34938"/>
                    <a:pt x="20333" y="35446"/>
                  </a:cubicBezTo>
                  <a:cubicBezTo>
                    <a:pt x="17602" y="36018"/>
                    <a:pt x="14986" y="35789"/>
                    <a:pt x="12484" y="34760"/>
                  </a:cubicBezTo>
                  <a:cubicBezTo>
                    <a:pt x="9982" y="33732"/>
                    <a:pt x="7519" y="32132"/>
                    <a:pt x="5093" y="29960"/>
                  </a:cubicBezTo>
                  <a:cubicBezTo>
                    <a:pt x="971" y="25465"/>
                    <a:pt x="-649" y="20588"/>
                    <a:pt x="234" y="15331"/>
                  </a:cubicBezTo>
                  <a:cubicBezTo>
                    <a:pt x="1116" y="10074"/>
                    <a:pt x="3752" y="5807"/>
                    <a:pt x="8141" y="2531"/>
                  </a:cubicBezTo>
                  <a:cubicBezTo>
                    <a:pt x="11341" y="410"/>
                    <a:pt x="14999" y="-378"/>
                    <a:pt x="19114" y="1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>
                <a:solidFill>
                  <a:srgbClr val="C00000"/>
                </a:solidFill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F5B01158-3FD6-419C-BF3F-E8FA31EBA2A1}"/>
              </a:ext>
            </a:extLst>
          </p:cNvPr>
          <p:cNvGrpSpPr/>
          <p:nvPr/>
        </p:nvGrpSpPr>
        <p:grpSpPr>
          <a:xfrm>
            <a:off x="6718575" y="2752288"/>
            <a:ext cx="645016" cy="402605"/>
            <a:chOff x="8958099" y="2526717"/>
            <a:chExt cx="860021" cy="536807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2C4356C1-1E7B-40F6-A5B0-DE5B1B9934C4}"/>
                </a:ext>
              </a:extLst>
            </p:cNvPr>
            <p:cNvSpPr/>
            <p:nvPr/>
          </p:nvSpPr>
          <p:spPr>
            <a:xfrm>
              <a:off x="9695695" y="2526717"/>
              <a:ext cx="122425" cy="402456"/>
            </a:xfrm>
            <a:custGeom>
              <a:avLst/>
              <a:gdLst/>
              <a:ahLst/>
              <a:cxnLst/>
              <a:rect l="l" t="t" r="r" b="b"/>
              <a:pathLst>
                <a:path w="122425" h="402456">
                  <a:moveTo>
                    <a:pt x="19454" y="128"/>
                  </a:moveTo>
                  <a:cubicBezTo>
                    <a:pt x="22581" y="-430"/>
                    <a:pt x="26395" y="839"/>
                    <a:pt x="30895" y="3936"/>
                  </a:cubicBezTo>
                  <a:cubicBezTo>
                    <a:pt x="33043" y="5371"/>
                    <a:pt x="35306" y="7377"/>
                    <a:pt x="37683" y="9954"/>
                  </a:cubicBezTo>
                  <a:cubicBezTo>
                    <a:pt x="40060" y="12531"/>
                    <a:pt x="42475" y="14385"/>
                    <a:pt x="44929" y="15515"/>
                  </a:cubicBezTo>
                  <a:cubicBezTo>
                    <a:pt x="49175" y="17394"/>
                    <a:pt x="53344" y="19425"/>
                    <a:pt x="57437" y="21609"/>
                  </a:cubicBezTo>
                  <a:cubicBezTo>
                    <a:pt x="61530" y="23793"/>
                    <a:pt x="65700" y="25824"/>
                    <a:pt x="69946" y="27703"/>
                  </a:cubicBezTo>
                  <a:cubicBezTo>
                    <a:pt x="86293" y="33582"/>
                    <a:pt x="98140" y="41327"/>
                    <a:pt x="105488" y="50938"/>
                  </a:cubicBezTo>
                  <a:cubicBezTo>
                    <a:pt x="112835" y="60549"/>
                    <a:pt x="114615" y="73321"/>
                    <a:pt x="110827" y="89255"/>
                  </a:cubicBezTo>
                  <a:cubicBezTo>
                    <a:pt x="110191" y="91871"/>
                    <a:pt x="109479" y="94867"/>
                    <a:pt x="108691" y="98244"/>
                  </a:cubicBezTo>
                  <a:cubicBezTo>
                    <a:pt x="107903" y="101621"/>
                    <a:pt x="107191" y="104313"/>
                    <a:pt x="106556" y="106319"/>
                  </a:cubicBezTo>
                  <a:cubicBezTo>
                    <a:pt x="102742" y="118304"/>
                    <a:pt x="99996" y="131051"/>
                    <a:pt x="98319" y="144560"/>
                  </a:cubicBezTo>
                  <a:cubicBezTo>
                    <a:pt x="96641" y="158069"/>
                    <a:pt x="96946" y="171730"/>
                    <a:pt x="99234" y="185544"/>
                  </a:cubicBezTo>
                  <a:lnTo>
                    <a:pt x="101674" y="200780"/>
                  </a:lnTo>
                  <a:cubicBezTo>
                    <a:pt x="102882" y="205960"/>
                    <a:pt x="103975" y="211140"/>
                    <a:pt x="104954" y="216320"/>
                  </a:cubicBezTo>
                  <a:cubicBezTo>
                    <a:pt x="105933" y="221500"/>
                    <a:pt x="106874" y="226680"/>
                    <a:pt x="107776" y="231860"/>
                  </a:cubicBezTo>
                  <a:cubicBezTo>
                    <a:pt x="108704" y="237929"/>
                    <a:pt x="109746" y="243922"/>
                    <a:pt x="110903" y="249838"/>
                  </a:cubicBezTo>
                  <a:cubicBezTo>
                    <a:pt x="112060" y="255755"/>
                    <a:pt x="113255" y="261747"/>
                    <a:pt x="114488" y="267816"/>
                  </a:cubicBezTo>
                  <a:cubicBezTo>
                    <a:pt x="115823" y="273898"/>
                    <a:pt x="117272" y="280017"/>
                    <a:pt x="118835" y="286175"/>
                  </a:cubicBezTo>
                  <a:cubicBezTo>
                    <a:pt x="120399" y="292333"/>
                    <a:pt x="121390" y="298605"/>
                    <a:pt x="121810" y="304991"/>
                  </a:cubicBezTo>
                  <a:cubicBezTo>
                    <a:pt x="122929" y="317687"/>
                    <a:pt x="122522" y="330688"/>
                    <a:pt x="120590" y="343994"/>
                  </a:cubicBezTo>
                  <a:cubicBezTo>
                    <a:pt x="119585" y="350406"/>
                    <a:pt x="117933" y="356932"/>
                    <a:pt x="115632" y="363572"/>
                  </a:cubicBezTo>
                  <a:cubicBezTo>
                    <a:pt x="113331" y="370212"/>
                    <a:pt x="110916" y="376890"/>
                    <a:pt x="108386" y="383607"/>
                  </a:cubicBezTo>
                  <a:cubicBezTo>
                    <a:pt x="107280" y="386997"/>
                    <a:pt x="105984" y="390120"/>
                    <a:pt x="104496" y="392977"/>
                  </a:cubicBezTo>
                  <a:cubicBezTo>
                    <a:pt x="103009" y="395833"/>
                    <a:pt x="100645" y="398195"/>
                    <a:pt x="97403" y="400061"/>
                  </a:cubicBezTo>
                  <a:cubicBezTo>
                    <a:pt x="92611" y="402740"/>
                    <a:pt x="89230" y="403172"/>
                    <a:pt x="87259" y="401356"/>
                  </a:cubicBezTo>
                  <a:cubicBezTo>
                    <a:pt x="85289" y="399541"/>
                    <a:pt x="84196" y="395859"/>
                    <a:pt x="83980" y="390310"/>
                  </a:cubicBezTo>
                  <a:cubicBezTo>
                    <a:pt x="83687" y="386044"/>
                    <a:pt x="83509" y="381778"/>
                    <a:pt x="83446" y="377512"/>
                  </a:cubicBezTo>
                  <a:cubicBezTo>
                    <a:pt x="83382" y="373246"/>
                    <a:pt x="83357" y="368980"/>
                    <a:pt x="83369" y="364715"/>
                  </a:cubicBezTo>
                  <a:lnTo>
                    <a:pt x="83369" y="339728"/>
                  </a:lnTo>
                  <a:cubicBezTo>
                    <a:pt x="82747" y="329343"/>
                    <a:pt x="82162" y="318728"/>
                    <a:pt x="81615" y="307886"/>
                  </a:cubicBezTo>
                  <a:cubicBezTo>
                    <a:pt x="81068" y="297043"/>
                    <a:pt x="80636" y="286124"/>
                    <a:pt x="80319" y="275129"/>
                  </a:cubicBezTo>
                  <a:cubicBezTo>
                    <a:pt x="79721" y="266001"/>
                    <a:pt x="79238" y="256834"/>
                    <a:pt x="78869" y="247629"/>
                  </a:cubicBezTo>
                  <a:cubicBezTo>
                    <a:pt x="78501" y="238424"/>
                    <a:pt x="78170" y="229105"/>
                    <a:pt x="77878" y="219672"/>
                  </a:cubicBezTo>
                  <a:lnTo>
                    <a:pt x="76047" y="156292"/>
                  </a:lnTo>
                  <a:cubicBezTo>
                    <a:pt x="75780" y="152673"/>
                    <a:pt x="74941" y="149093"/>
                    <a:pt x="73530" y="145551"/>
                  </a:cubicBezTo>
                  <a:cubicBezTo>
                    <a:pt x="72119" y="142008"/>
                    <a:pt x="69908" y="140104"/>
                    <a:pt x="66895" y="139837"/>
                  </a:cubicBezTo>
                  <a:cubicBezTo>
                    <a:pt x="62408" y="139647"/>
                    <a:pt x="58569" y="138657"/>
                    <a:pt x="55378" y="136866"/>
                  </a:cubicBezTo>
                  <a:cubicBezTo>
                    <a:pt x="52187" y="135076"/>
                    <a:pt x="49111" y="133629"/>
                    <a:pt x="46149" y="132524"/>
                  </a:cubicBezTo>
                  <a:cubicBezTo>
                    <a:pt x="36831" y="129782"/>
                    <a:pt x="28314" y="126125"/>
                    <a:pt x="20598" y="121555"/>
                  </a:cubicBezTo>
                  <a:cubicBezTo>
                    <a:pt x="12882" y="116984"/>
                    <a:pt x="6959" y="109671"/>
                    <a:pt x="2827" y="99615"/>
                  </a:cubicBezTo>
                  <a:cubicBezTo>
                    <a:pt x="858" y="94118"/>
                    <a:pt x="-83" y="87592"/>
                    <a:pt x="6" y="80038"/>
                  </a:cubicBezTo>
                  <a:cubicBezTo>
                    <a:pt x="95" y="72483"/>
                    <a:pt x="222" y="65805"/>
                    <a:pt x="387" y="60003"/>
                  </a:cubicBezTo>
                  <a:cubicBezTo>
                    <a:pt x="743" y="53832"/>
                    <a:pt x="1556" y="47433"/>
                    <a:pt x="2827" y="40806"/>
                  </a:cubicBezTo>
                  <a:cubicBezTo>
                    <a:pt x="4098" y="34179"/>
                    <a:pt x="5522" y="27780"/>
                    <a:pt x="7099" y="21609"/>
                  </a:cubicBezTo>
                  <a:cubicBezTo>
                    <a:pt x="7632" y="19184"/>
                    <a:pt x="8090" y="16873"/>
                    <a:pt x="8471" y="14677"/>
                  </a:cubicBezTo>
                  <a:cubicBezTo>
                    <a:pt x="8853" y="12481"/>
                    <a:pt x="9615" y="10322"/>
                    <a:pt x="10759" y="8202"/>
                  </a:cubicBezTo>
                  <a:cubicBezTo>
                    <a:pt x="13429" y="3378"/>
                    <a:pt x="16327" y="687"/>
                    <a:pt x="19454" y="12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4509F65-BD62-4BB3-A8F0-C41112FB3CB1}"/>
                </a:ext>
              </a:extLst>
            </p:cNvPr>
            <p:cNvSpPr/>
            <p:nvPr/>
          </p:nvSpPr>
          <p:spPr>
            <a:xfrm>
              <a:off x="8958099" y="2530581"/>
              <a:ext cx="229041" cy="402735"/>
            </a:xfrm>
            <a:custGeom>
              <a:avLst/>
              <a:gdLst/>
              <a:ahLst/>
              <a:cxnLst/>
              <a:rect l="l" t="t" r="r" b="b"/>
              <a:pathLst>
                <a:path w="229041" h="402735">
                  <a:moveTo>
                    <a:pt x="31399" y="373"/>
                  </a:moveTo>
                  <a:cubicBezTo>
                    <a:pt x="35260" y="-745"/>
                    <a:pt x="39806" y="652"/>
                    <a:pt x="45039" y="4563"/>
                  </a:cubicBezTo>
                  <a:cubicBezTo>
                    <a:pt x="48353" y="6951"/>
                    <a:pt x="51782" y="8577"/>
                    <a:pt x="55326" y="9441"/>
                  </a:cubicBezTo>
                  <a:cubicBezTo>
                    <a:pt x="58869" y="10305"/>
                    <a:pt x="62755" y="10711"/>
                    <a:pt x="66984" y="10661"/>
                  </a:cubicBezTo>
                  <a:cubicBezTo>
                    <a:pt x="72458" y="10457"/>
                    <a:pt x="77970" y="10711"/>
                    <a:pt x="83520" y="11423"/>
                  </a:cubicBezTo>
                  <a:cubicBezTo>
                    <a:pt x="89069" y="12134"/>
                    <a:pt x="94734" y="12693"/>
                    <a:pt x="100512" y="13100"/>
                  </a:cubicBezTo>
                  <a:cubicBezTo>
                    <a:pt x="102668" y="13443"/>
                    <a:pt x="104900" y="13671"/>
                    <a:pt x="107208" y="13786"/>
                  </a:cubicBezTo>
                  <a:cubicBezTo>
                    <a:pt x="109516" y="13900"/>
                    <a:pt x="111748" y="13671"/>
                    <a:pt x="113904" y="13100"/>
                  </a:cubicBezTo>
                  <a:cubicBezTo>
                    <a:pt x="123947" y="10864"/>
                    <a:pt x="133838" y="10610"/>
                    <a:pt x="143576" y="12337"/>
                  </a:cubicBezTo>
                  <a:cubicBezTo>
                    <a:pt x="153315" y="14065"/>
                    <a:pt x="162902" y="16555"/>
                    <a:pt x="172336" y="19807"/>
                  </a:cubicBezTo>
                  <a:cubicBezTo>
                    <a:pt x="179627" y="22271"/>
                    <a:pt x="186196" y="26184"/>
                    <a:pt x="192043" y="31545"/>
                  </a:cubicBezTo>
                  <a:cubicBezTo>
                    <a:pt x="197889" y="36906"/>
                    <a:pt x="203090" y="43562"/>
                    <a:pt x="207646" y="51514"/>
                  </a:cubicBezTo>
                  <a:cubicBezTo>
                    <a:pt x="214796" y="64840"/>
                    <a:pt x="218937" y="77823"/>
                    <a:pt x="220067" y="90463"/>
                  </a:cubicBezTo>
                  <a:cubicBezTo>
                    <a:pt x="221197" y="103102"/>
                    <a:pt x="222137" y="115933"/>
                    <a:pt x="222886" y="128954"/>
                  </a:cubicBezTo>
                  <a:cubicBezTo>
                    <a:pt x="222861" y="130491"/>
                    <a:pt x="222759" y="131990"/>
                    <a:pt x="222582" y="133451"/>
                  </a:cubicBezTo>
                  <a:cubicBezTo>
                    <a:pt x="222404" y="134912"/>
                    <a:pt x="222302" y="136258"/>
                    <a:pt x="222277" y="137490"/>
                  </a:cubicBezTo>
                  <a:cubicBezTo>
                    <a:pt x="222302" y="147488"/>
                    <a:pt x="222404" y="155084"/>
                    <a:pt x="222582" y="160280"/>
                  </a:cubicBezTo>
                  <a:cubicBezTo>
                    <a:pt x="222759" y="165476"/>
                    <a:pt x="222861" y="168651"/>
                    <a:pt x="222886" y="169807"/>
                  </a:cubicBezTo>
                  <a:cubicBezTo>
                    <a:pt x="222899" y="181342"/>
                    <a:pt x="223026" y="192724"/>
                    <a:pt x="223267" y="203954"/>
                  </a:cubicBezTo>
                  <a:cubicBezTo>
                    <a:pt x="223509" y="215184"/>
                    <a:pt x="223788" y="226566"/>
                    <a:pt x="224106" y="238100"/>
                  </a:cubicBezTo>
                  <a:cubicBezTo>
                    <a:pt x="224448" y="241822"/>
                    <a:pt x="224829" y="245811"/>
                    <a:pt x="225249" y="250067"/>
                  </a:cubicBezTo>
                  <a:cubicBezTo>
                    <a:pt x="225668" y="254323"/>
                    <a:pt x="225896" y="258464"/>
                    <a:pt x="225934" y="262491"/>
                  </a:cubicBezTo>
                  <a:cubicBezTo>
                    <a:pt x="226480" y="284734"/>
                    <a:pt x="226912" y="303357"/>
                    <a:pt x="227230" y="318360"/>
                  </a:cubicBezTo>
                  <a:cubicBezTo>
                    <a:pt x="227547" y="333362"/>
                    <a:pt x="228131" y="348479"/>
                    <a:pt x="228982" y="363711"/>
                  </a:cubicBezTo>
                  <a:cubicBezTo>
                    <a:pt x="229351" y="370939"/>
                    <a:pt x="228004" y="379043"/>
                    <a:pt x="224944" y="388025"/>
                  </a:cubicBezTo>
                  <a:cubicBezTo>
                    <a:pt x="221883" y="397006"/>
                    <a:pt x="216727" y="401909"/>
                    <a:pt x="209475" y="402735"/>
                  </a:cubicBezTo>
                  <a:cubicBezTo>
                    <a:pt x="205882" y="402011"/>
                    <a:pt x="203469" y="399648"/>
                    <a:pt x="202238" y="395647"/>
                  </a:cubicBezTo>
                  <a:cubicBezTo>
                    <a:pt x="201007" y="391645"/>
                    <a:pt x="200576" y="384862"/>
                    <a:pt x="200944" y="375296"/>
                  </a:cubicBezTo>
                  <a:cubicBezTo>
                    <a:pt x="201020" y="371955"/>
                    <a:pt x="201324" y="368576"/>
                    <a:pt x="201856" y="365159"/>
                  </a:cubicBezTo>
                  <a:cubicBezTo>
                    <a:pt x="202389" y="361742"/>
                    <a:pt x="202693" y="358210"/>
                    <a:pt x="202770" y="354564"/>
                  </a:cubicBezTo>
                  <a:cubicBezTo>
                    <a:pt x="203036" y="346332"/>
                    <a:pt x="203112" y="338101"/>
                    <a:pt x="202998" y="329869"/>
                  </a:cubicBezTo>
                  <a:cubicBezTo>
                    <a:pt x="202884" y="321637"/>
                    <a:pt x="202808" y="313406"/>
                    <a:pt x="202770" y="305174"/>
                  </a:cubicBezTo>
                  <a:lnTo>
                    <a:pt x="202161" y="289930"/>
                  </a:lnTo>
                  <a:cubicBezTo>
                    <a:pt x="201748" y="282903"/>
                    <a:pt x="201357" y="273854"/>
                    <a:pt x="200989" y="262784"/>
                  </a:cubicBezTo>
                  <a:cubicBezTo>
                    <a:pt x="200620" y="251715"/>
                    <a:pt x="200320" y="241763"/>
                    <a:pt x="200087" y="232929"/>
                  </a:cubicBezTo>
                  <a:cubicBezTo>
                    <a:pt x="199854" y="224095"/>
                    <a:pt x="199734" y="219518"/>
                    <a:pt x="199726" y="219198"/>
                  </a:cubicBezTo>
                  <a:cubicBezTo>
                    <a:pt x="199156" y="212821"/>
                    <a:pt x="198623" y="206520"/>
                    <a:pt x="198128" y="200295"/>
                  </a:cubicBezTo>
                  <a:cubicBezTo>
                    <a:pt x="197634" y="194071"/>
                    <a:pt x="196949" y="187770"/>
                    <a:pt x="196074" y="181393"/>
                  </a:cubicBezTo>
                  <a:cubicBezTo>
                    <a:pt x="195706" y="178611"/>
                    <a:pt x="195072" y="175791"/>
                    <a:pt x="194172" y="172933"/>
                  </a:cubicBezTo>
                  <a:cubicBezTo>
                    <a:pt x="193272" y="170074"/>
                    <a:pt x="192486" y="167407"/>
                    <a:pt x="191813" y="164929"/>
                  </a:cubicBezTo>
                  <a:cubicBezTo>
                    <a:pt x="190317" y="159429"/>
                    <a:pt x="188593" y="154271"/>
                    <a:pt x="186640" y="149457"/>
                  </a:cubicBezTo>
                  <a:cubicBezTo>
                    <a:pt x="184687" y="144642"/>
                    <a:pt x="182354" y="140247"/>
                    <a:pt x="179640" y="136271"/>
                  </a:cubicBezTo>
                  <a:cubicBezTo>
                    <a:pt x="176089" y="132153"/>
                    <a:pt x="170273" y="128600"/>
                    <a:pt x="162192" y="125611"/>
                  </a:cubicBezTo>
                  <a:cubicBezTo>
                    <a:pt x="154110" y="122623"/>
                    <a:pt x="145588" y="120515"/>
                    <a:pt x="136627" y="119288"/>
                  </a:cubicBezTo>
                  <a:cubicBezTo>
                    <a:pt x="127666" y="118061"/>
                    <a:pt x="120092" y="118031"/>
                    <a:pt x="113904" y="119198"/>
                  </a:cubicBezTo>
                  <a:cubicBezTo>
                    <a:pt x="108983" y="120100"/>
                    <a:pt x="103909" y="120735"/>
                    <a:pt x="98679" y="121103"/>
                  </a:cubicBezTo>
                  <a:cubicBezTo>
                    <a:pt x="93450" y="121471"/>
                    <a:pt x="88371" y="121649"/>
                    <a:pt x="83443" y="121637"/>
                  </a:cubicBezTo>
                  <a:cubicBezTo>
                    <a:pt x="73804" y="121459"/>
                    <a:pt x="66717" y="123949"/>
                    <a:pt x="62184" y="129106"/>
                  </a:cubicBezTo>
                  <a:cubicBezTo>
                    <a:pt x="57650" y="134264"/>
                    <a:pt x="54983" y="141327"/>
                    <a:pt x="54183" y="150295"/>
                  </a:cubicBezTo>
                  <a:cubicBezTo>
                    <a:pt x="52532" y="162554"/>
                    <a:pt x="52633" y="173860"/>
                    <a:pt x="54487" y="184213"/>
                  </a:cubicBezTo>
                  <a:cubicBezTo>
                    <a:pt x="56342" y="194566"/>
                    <a:pt x="58882" y="205415"/>
                    <a:pt x="62107" y="216759"/>
                  </a:cubicBezTo>
                  <a:cubicBezTo>
                    <a:pt x="63073" y="220583"/>
                    <a:pt x="64343" y="224825"/>
                    <a:pt x="65917" y="229488"/>
                  </a:cubicBezTo>
                  <a:cubicBezTo>
                    <a:pt x="67492" y="234150"/>
                    <a:pt x="69067" y="238240"/>
                    <a:pt x="70642" y="241759"/>
                  </a:cubicBezTo>
                  <a:cubicBezTo>
                    <a:pt x="75392" y="252633"/>
                    <a:pt x="80370" y="263202"/>
                    <a:pt x="85577" y="273466"/>
                  </a:cubicBezTo>
                  <a:cubicBezTo>
                    <a:pt x="90784" y="283731"/>
                    <a:pt x="95153" y="294300"/>
                    <a:pt x="98683" y="305174"/>
                  </a:cubicBezTo>
                  <a:cubicBezTo>
                    <a:pt x="100727" y="313837"/>
                    <a:pt x="101514" y="323644"/>
                    <a:pt x="101044" y="334595"/>
                  </a:cubicBezTo>
                  <a:cubicBezTo>
                    <a:pt x="100575" y="345545"/>
                    <a:pt x="99382" y="355047"/>
                    <a:pt x="97464" y="363101"/>
                  </a:cubicBezTo>
                  <a:cubicBezTo>
                    <a:pt x="94238" y="375271"/>
                    <a:pt x="88041" y="384925"/>
                    <a:pt x="78871" y="392064"/>
                  </a:cubicBezTo>
                  <a:cubicBezTo>
                    <a:pt x="69702" y="399203"/>
                    <a:pt x="58628" y="402151"/>
                    <a:pt x="45648" y="400906"/>
                  </a:cubicBezTo>
                  <a:cubicBezTo>
                    <a:pt x="42194" y="400652"/>
                    <a:pt x="37520" y="400550"/>
                    <a:pt x="31627" y="400601"/>
                  </a:cubicBezTo>
                  <a:cubicBezTo>
                    <a:pt x="25735" y="400652"/>
                    <a:pt x="21061" y="400550"/>
                    <a:pt x="17607" y="400296"/>
                  </a:cubicBezTo>
                  <a:cubicBezTo>
                    <a:pt x="13390" y="399737"/>
                    <a:pt x="10241" y="398416"/>
                    <a:pt x="8158" y="396333"/>
                  </a:cubicBezTo>
                  <a:cubicBezTo>
                    <a:pt x="6075" y="394249"/>
                    <a:pt x="4754" y="391099"/>
                    <a:pt x="4195" y="386881"/>
                  </a:cubicBezTo>
                  <a:cubicBezTo>
                    <a:pt x="1312" y="368766"/>
                    <a:pt x="-85" y="353319"/>
                    <a:pt x="4" y="340540"/>
                  </a:cubicBezTo>
                  <a:cubicBezTo>
                    <a:pt x="93" y="327760"/>
                    <a:pt x="677" y="318411"/>
                    <a:pt x="1757" y="312491"/>
                  </a:cubicBezTo>
                  <a:cubicBezTo>
                    <a:pt x="2633" y="305568"/>
                    <a:pt x="4843" y="300512"/>
                    <a:pt x="8386" y="297323"/>
                  </a:cubicBezTo>
                  <a:cubicBezTo>
                    <a:pt x="11930" y="294135"/>
                    <a:pt x="17035" y="292280"/>
                    <a:pt x="23703" y="291759"/>
                  </a:cubicBezTo>
                  <a:cubicBezTo>
                    <a:pt x="29722" y="291403"/>
                    <a:pt x="33380" y="288151"/>
                    <a:pt x="34675" y="282003"/>
                  </a:cubicBezTo>
                  <a:cubicBezTo>
                    <a:pt x="35971" y="275855"/>
                    <a:pt x="35361" y="265285"/>
                    <a:pt x="32847" y="250296"/>
                  </a:cubicBezTo>
                  <a:cubicBezTo>
                    <a:pt x="31894" y="243842"/>
                    <a:pt x="30903" y="237237"/>
                    <a:pt x="29875" y="230478"/>
                  </a:cubicBezTo>
                  <a:cubicBezTo>
                    <a:pt x="28846" y="223720"/>
                    <a:pt x="28008" y="217115"/>
                    <a:pt x="27360" y="210661"/>
                  </a:cubicBezTo>
                  <a:cubicBezTo>
                    <a:pt x="25950" y="199787"/>
                    <a:pt x="25265" y="190438"/>
                    <a:pt x="25303" y="182612"/>
                  </a:cubicBezTo>
                  <a:cubicBezTo>
                    <a:pt x="25341" y="174787"/>
                    <a:pt x="27246" y="166047"/>
                    <a:pt x="31018" y="156393"/>
                  </a:cubicBezTo>
                  <a:cubicBezTo>
                    <a:pt x="34089" y="149076"/>
                    <a:pt x="37465" y="141759"/>
                    <a:pt x="41146" y="134442"/>
                  </a:cubicBezTo>
                  <a:cubicBezTo>
                    <a:pt x="43696" y="129220"/>
                    <a:pt x="43837" y="125333"/>
                    <a:pt x="41568" y="122780"/>
                  </a:cubicBezTo>
                  <a:cubicBezTo>
                    <a:pt x="39300" y="120227"/>
                    <a:pt x="35783" y="117406"/>
                    <a:pt x="31018" y="114320"/>
                  </a:cubicBezTo>
                  <a:cubicBezTo>
                    <a:pt x="23436" y="107981"/>
                    <a:pt x="18940" y="99927"/>
                    <a:pt x="17530" y="90158"/>
                  </a:cubicBezTo>
                  <a:cubicBezTo>
                    <a:pt x="16121" y="80389"/>
                    <a:pt x="15740" y="70353"/>
                    <a:pt x="16387" y="60051"/>
                  </a:cubicBezTo>
                  <a:cubicBezTo>
                    <a:pt x="16311" y="52721"/>
                    <a:pt x="16159" y="45430"/>
                    <a:pt x="15930" y="38176"/>
                  </a:cubicBezTo>
                  <a:cubicBezTo>
                    <a:pt x="15702" y="30922"/>
                    <a:pt x="17683" y="21954"/>
                    <a:pt x="21874" y="11270"/>
                  </a:cubicBezTo>
                  <a:cubicBezTo>
                    <a:pt x="24363" y="5123"/>
                    <a:pt x="27538" y="1491"/>
                    <a:pt x="31399" y="37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24216F1-FE35-4198-9D7B-FF26CE29D7AC}"/>
                </a:ext>
              </a:extLst>
            </p:cNvPr>
            <p:cNvSpPr/>
            <p:nvPr/>
          </p:nvSpPr>
          <p:spPr>
            <a:xfrm>
              <a:off x="9324454" y="2533622"/>
              <a:ext cx="237434" cy="402878"/>
            </a:xfrm>
            <a:custGeom>
              <a:avLst/>
              <a:gdLst/>
              <a:ahLst/>
              <a:cxnLst/>
              <a:rect l="l" t="t" r="r" b="b"/>
              <a:pathLst>
                <a:path w="237434" h="402878">
                  <a:moveTo>
                    <a:pt x="162144" y="3"/>
                  </a:moveTo>
                  <a:cubicBezTo>
                    <a:pt x="165378" y="79"/>
                    <a:pt x="168347" y="2213"/>
                    <a:pt x="171049" y="6404"/>
                  </a:cubicBezTo>
                  <a:cubicBezTo>
                    <a:pt x="173853" y="10544"/>
                    <a:pt x="177227" y="15065"/>
                    <a:pt x="181172" y="19967"/>
                  </a:cubicBezTo>
                  <a:cubicBezTo>
                    <a:pt x="185118" y="24870"/>
                    <a:pt x="189253" y="29086"/>
                    <a:pt x="193579" y="32617"/>
                  </a:cubicBezTo>
                  <a:cubicBezTo>
                    <a:pt x="206151" y="42662"/>
                    <a:pt x="216173" y="53051"/>
                    <a:pt x="223644" y="63782"/>
                  </a:cubicBezTo>
                  <a:cubicBezTo>
                    <a:pt x="231116" y="74514"/>
                    <a:pt x="235506" y="85664"/>
                    <a:pt x="236812" y="97234"/>
                  </a:cubicBezTo>
                  <a:cubicBezTo>
                    <a:pt x="237879" y="106457"/>
                    <a:pt x="237574" y="115596"/>
                    <a:pt x="235900" y="124652"/>
                  </a:cubicBezTo>
                  <a:cubicBezTo>
                    <a:pt x="234225" y="133708"/>
                    <a:pt x="232093" y="142210"/>
                    <a:pt x="229505" y="150157"/>
                  </a:cubicBezTo>
                  <a:cubicBezTo>
                    <a:pt x="226626" y="159477"/>
                    <a:pt x="223251" y="164589"/>
                    <a:pt x="219382" y="165493"/>
                  </a:cubicBezTo>
                  <a:cubicBezTo>
                    <a:pt x="215513" y="166398"/>
                    <a:pt x="210159" y="163083"/>
                    <a:pt x="203322" y="155549"/>
                  </a:cubicBezTo>
                  <a:cubicBezTo>
                    <a:pt x="193452" y="144626"/>
                    <a:pt x="187160" y="141106"/>
                    <a:pt x="184445" y="144989"/>
                  </a:cubicBezTo>
                  <a:cubicBezTo>
                    <a:pt x="181730" y="148871"/>
                    <a:pt x="177874" y="154987"/>
                    <a:pt x="172876" y="163336"/>
                  </a:cubicBezTo>
                  <a:cubicBezTo>
                    <a:pt x="167725" y="169659"/>
                    <a:pt x="165087" y="174349"/>
                    <a:pt x="164960" y="177406"/>
                  </a:cubicBezTo>
                  <a:cubicBezTo>
                    <a:pt x="164833" y="180464"/>
                    <a:pt x="167066" y="184095"/>
                    <a:pt x="171658" y="188299"/>
                  </a:cubicBezTo>
                  <a:cubicBezTo>
                    <a:pt x="177126" y="193544"/>
                    <a:pt x="182479" y="198447"/>
                    <a:pt x="187718" y="203006"/>
                  </a:cubicBezTo>
                  <a:cubicBezTo>
                    <a:pt x="192957" y="207565"/>
                    <a:pt x="198159" y="213229"/>
                    <a:pt x="203322" y="219999"/>
                  </a:cubicBezTo>
                  <a:cubicBezTo>
                    <a:pt x="205466" y="223097"/>
                    <a:pt x="207572" y="226196"/>
                    <a:pt x="209639" y="229295"/>
                  </a:cubicBezTo>
                  <a:cubicBezTo>
                    <a:pt x="211707" y="232394"/>
                    <a:pt x="213661" y="235188"/>
                    <a:pt x="215500" y="237677"/>
                  </a:cubicBezTo>
                  <a:cubicBezTo>
                    <a:pt x="222452" y="247088"/>
                    <a:pt x="227577" y="257222"/>
                    <a:pt x="230875" y="268081"/>
                  </a:cubicBezTo>
                  <a:cubicBezTo>
                    <a:pt x="234174" y="278939"/>
                    <a:pt x="235950" y="290750"/>
                    <a:pt x="236203" y="303514"/>
                  </a:cubicBezTo>
                  <a:cubicBezTo>
                    <a:pt x="236178" y="316836"/>
                    <a:pt x="235163" y="330577"/>
                    <a:pt x="233159" y="344738"/>
                  </a:cubicBezTo>
                  <a:cubicBezTo>
                    <a:pt x="231155" y="358898"/>
                    <a:pt x="228313" y="372183"/>
                    <a:pt x="224634" y="384591"/>
                  </a:cubicBezTo>
                  <a:cubicBezTo>
                    <a:pt x="223416" y="388756"/>
                    <a:pt x="222198" y="392007"/>
                    <a:pt x="220980" y="394344"/>
                  </a:cubicBezTo>
                  <a:cubicBezTo>
                    <a:pt x="219446" y="396833"/>
                    <a:pt x="217644" y="398865"/>
                    <a:pt x="215576" y="400440"/>
                  </a:cubicBezTo>
                  <a:cubicBezTo>
                    <a:pt x="213508" y="402015"/>
                    <a:pt x="211250" y="402828"/>
                    <a:pt x="208802" y="402878"/>
                  </a:cubicBezTo>
                  <a:cubicBezTo>
                    <a:pt x="205580" y="402790"/>
                    <a:pt x="203347" y="401748"/>
                    <a:pt x="202104" y="399754"/>
                  </a:cubicBezTo>
                  <a:cubicBezTo>
                    <a:pt x="200861" y="397760"/>
                    <a:pt x="199846" y="395347"/>
                    <a:pt x="199059" y="392515"/>
                  </a:cubicBezTo>
                  <a:cubicBezTo>
                    <a:pt x="198514" y="388820"/>
                    <a:pt x="198083" y="384933"/>
                    <a:pt x="197765" y="380857"/>
                  </a:cubicBezTo>
                  <a:cubicBezTo>
                    <a:pt x="197448" y="376780"/>
                    <a:pt x="196865" y="372741"/>
                    <a:pt x="196015" y="368741"/>
                  </a:cubicBezTo>
                  <a:cubicBezTo>
                    <a:pt x="194632" y="360854"/>
                    <a:pt x="191308" y="352701"/>
                    <a:pt x="186044" y="344281"/>
                  </a:cubicBezTo>
                  <a:cubicBezTo>
                    <a:pt x="180779" y="335861"/>
                    <a:pt x="174563" y="326945"/>
                    <a:pt x="167395" y="317535"/>
                  </a:cubicBezTo>
                  <a:cubicBezTo>
                    <a:pt x="162930" y="312112"/>
                    <a:pt x="156942" y="305127"/>
                    <a:pt x="149432" y="296579"/>
                  </a:cubicBezTo>
                  <a:cubicBezTo>
                    <a:pt x="141922" y="288032"/>
                    <a:pt x="135934" y="281200"/>
                    <a:pt x="131469" y="276082"/>
                  </a:cubicBezTo>
                  <a:cubicBezTo>
                    <a:pt x="131285" y="275728"/>
                    <a:pt x="128676" y="271762"/>
                    <a:pt x="123643" y="264183"/>
                  </a:cubicBezTo>
                  <a:cubicBezTo>
                    <a:pt x="118610" y="256605"/>
                    <a:pt x="112258" y="247536"/>
                    <a:pt x="104586" y="236977"/>
                  </a:cubicBezTo>
                  <a:cubicBezTo>
                    <a:pt x="96915" y="226418"/>
                    <a:pt x="89029" y="216491"/>
                    <a:pt x="80929" y="207197"/>
                  </a:cubicBezTo>
                  <a:cubicBezTo>
                    <a:pt x="76476" y="201939"/>
                    <a:pt x="72746" y="197977"/>
                    <a:pt x="69740" y="195310"/>
                  </a:cubicBezTo>
                  <a:cubicBezTo>
                    <a:pt x="66733" y="192643"/>
                    <a:pt x="63765" y="191728"/>
                    <a:pt x="60834" y="192567"/>
                  </a:cubicBezTo>
                  <a:cubicBezTo>
                    <a:pt x="57054" y="193887"/>
                    <a:pt x="54567" y="195818"/>
                    <a:pt x="53375" y="198358"/>
                  </a:cubicBezTo>
                  <a:cubicBezTo>
                    <a:pt x="52182" y="200898"/>
                    <a:pt x="51218" y="205266"/>
                    <a:pt x="50483" y="211464"/>
                  </a:cubicBezTo>
                  <a:cubicBezTo>
                    <a:pt x="49823" y="219389"/>
                    <a:pt x="52056" y="227923"/>
                    <a:pt x="57181" y="237067"/>
                  </a:cubicBezTo>
                  <a:cubicBezTo>
                    <a:pt x="62306" y="246211"/>
                    <a:pt x="66974" y="254136"/>
                    <a:pt x="71186" y="260842"/>
                  </a:cubicBezTo>
                  <a:cubicBezTo>
                    <a:pt x="74370" y="267027"/>
                    <a:pt x="78201" y="275383"/>
                    <a:pt x="82679" y="285912"/>
                  </a:cubicBezTo>
                  <a:cubicBezTo>
                    <a:pt x="87157" y="296440"/>
                    <a:pt x="91445" y="304949"/>
                    <a:pt x="95543" y="311439"/>
                  </a:cubicBezTo>
                  <a:cubicBezTo>
                    <a:pt x="102799" y="322195"/>
                    <a:pt x="107163" y="333600"/>
                    <a:pt x="108635" y="345652"/>
                  </a:cubicBezTo>
                  <a:cubicBezTo>
                    <a:pt x="110106" y="357705"/>
                    <a:pt x="108990" y="369871"/>
                    <a:pt x="105286" y="382152"/>
                  </a:cubicBezTo>
                  <a:cubicBezTo>
                    <a:pt x="104042" y="387042"/>
                    <a:pt x="101810" y="390826"/>
                    <a:pt x="98587" y="393506"/>
                  </a:cubicBezTo>
                  <a:cubicBezTo>
                    <a:pt x="95365" y="396186"/>
                    <a:pt x="91306" y="397684"/>
                    <a:pt x="86409" y="398002"/>
                  </a:cubicBezTo>
                  <a:cubicBezTo>
                    <a:pt x="76666" y="398510"/>
                    <a:pt x="66923" y="398713"/>
                    <a:pt x="57181" y="398611"/>
                  </a:cubicBezTo>
                  <a:cubicBezTo>
                    <a:pt x="53476" y="398586"/>
                    <a:pt x="47793" y="398637"/>
                    <a:pt x="40131" y="398764"/>
                  </a:cubicBezTo>
                  <a:cubicBezTo>
                    <a:pt x="32469" y="398891"/>
                    <a:pt x="26785" y="399246"/>
                    <a:pt x="23081" y="399831"/>
                  </a:cubicBezTo>
                  <a:cubicBezTo>
                    <a:pt x="20633" y="400199"/>
                    <a:pt x="18222" y="400224"/>
                    <a:pt x="15850" y="399907"/>
                  </a:cubicBezTo>
                  <a:cubicBezTo>
                    <a:pt x="13478" y="399589"/>
                    <a:pt x="11220" y="398548"/>
                    <a:pt x="9076" y="396783"/>
                  </a:cubicBezTo>
                  <a:cubicBezTo>
                    <a:pt x="5778" y="394458"/>
                    <a:pt x="4154" y="392249"/>
                    <a:pt x="4205" y="390153"/>
                  </a:cubicBezTo>
                  <a:cubicBezTo>
                    <a:pt x="4255" y="388058"/>
                    <a:pt x="5676" y="385391"/>
                    <a:pt x="8467" y="382152"/>
                  </a:cubicBezTo>
                  <a:cubicBezTo>
                    <a:pt x="9457" y="380336"/>
                    <a:pt x="10522" y="378482"/>
                    <a:pt x="11664" y="376589"/>
                  </a:cubicBezTo>
                  <a:cubicBezTo>
                    <a:pt x="12806" y="374697"/>
                    <a:pt x="13567" y="372691"/>
                    <a:pt x="13947" y="370570"/>
                  </a:cubicBezTo>
                  <a:cubicBezTo>
                    <a:pt x="14924" y="364804"/>
                    <a:pt x="15863" y="359114"/>
                    <a:pt x="16764" y="353501"/>
                  </a:cubicBezTo>
                  <a:cubicBezTo>
                    <a:pt x="17664" y="347888"/>
                    <a:pt x="18146" y="342198"/>
                    <a:pt x="18210" y="336432"/>
                  </a:cubicBezTo>
                  <a:cubicBezTo>
                    <a:pt x="18210" y="334248"/>
                    <a:pt x="18058" y="329625"/>
                    <a:pt x="17753" y="322564"/>
                  </a:cubicBezTo>
                  <a:cubicBezTo>
                    <a:pt x="17449" y="315503"/>
                    <a:pt x="16992" y="309965"/>
                    <a:pt x="16383" y="305952"/>
                  </a:cubicBezTo>
                  <a:cubicBezTo>
                    <a:pt x="13110" y="288947"/>
                    <a:pt x="10674" y="272970"/>
                    <a:pt x="9076" y="258022"/>
                  </a:cubicBezTo>
                  <a:cubicBezTo>
                    <a:pt x="7478" y="243074"/>
                    <a:pt x="8086" y="230603"/>
                    <a:pt x="10903" y="220608"/>
                  </a:cubicBezTo>
                  <a:cubicBezTo>
                    <a:pt x="12488" y="216074"/>
                    <a:pt x="14950" y="211578"/>
                    <a:pt x="18286" y="207121"/>
                  </a:cubicBezTo>
                  <a:cubicBezTo>
                    <a:pt x="21622" y="202663"/>
                    <a:pt x="25453" y="198015"/>
                    <a:pt x="29779" y="193176"/>
                  </a:cubicBezTo>
                  <a:cubicBezTo>
                    <a:pt x="32545" y="190153"/>
                    <a:pt x="34930" y="187512"/>
                    <a:pt x="36934" y="185251"/>
                  </a:cubicBezTo>
                  <a:cubicBezTo>
                    <a:pt x="38938" y="182991"/>
                    <a:pt x="40410" y="180959"/>
                    <a:pt x="41349" y="179155"/>
                  </a:cubicBezTo>
                  <a:cubicBezTo>
                    <a:pt x="43417" y="176742"/>
                    <a:pt x="44305" y="174254"/>
                    <a:pt x="44013" y="171692"/>
                  </a:cubicBezTo>
                  <a:cubicBezTo>
                    <a:pt x="43721" y="169129"/>
                    <a:pt x="42630" y="166344"/>
                    <a:pt x="40740" y="163336"/>
                  </a:cubicBezTo>
                  <a:cubicBezTo>
                    <a:pt x="36173" y="155527"/>
                    <a:pt x="32519" y="150029"/>
                    <a:pt x="29779" y="146841"/>
                  </a:cubicBezTo>
                  <a:cubicBezTo>
                    <a:pt x="27039" y="143653"/>
                    <a:pt x="23386" y="139309"/>
                    <a:pt x="18819" y="133810"/>
                  </a:cubicBezTo>
                  <a:cubicBezTo>
                    <a:pt x="14670" y="128540"/>
                    <a:pt x="11550" y="122926"/>
                    <a:pt x="9457" y="116970"/>
                  </a:cubicBezTo>
                  <a:cubicBezTo>
                    <a:pt x="7363" y="111014"/>
                    <a:pt x="5613" y="105248"/>
                    <a:pt x="4205" y="99673"/>
                  </a:cubicBezTo>
                  <a:cubicBezTo>
                    <a:pt x="2111" y="92091"/>
                    <a:pt x="817" y="84852"/>
                    <a:pt x="322" y="77956"/>
                  </a:cubicBezTo>
                  <a:cubicBezTo>
                    <a:pt x="-173" y="71059"/>
                    <a:pt x="-96" y="64278"/>
                    <a:pt x="551" y="57610"/>
                  </a:cubicBezTo>
                  <a:cubicBezTo>
                    <a:pt x="374" y="53241"/>
                    <a:pt x="1033" y="48263"/>
                    <a:pt x="2530" y="42675"/>
                  </a:cubicBezTo>
                  <a:cubicBezTo>
                    <a:pt x="4027" y="37087"/>
                    <a:pt x="7427" y="29670"/>
                    <a:pt x="12730" y="20425"/>
                  </a:cubicBezTo>
                  <a:cubicBezTo>
                    <a:pt x="14823" y="16538"/>
                    <a:pt x="17182" y="13490"/>
                    <a:pt x="19808" y="11281"/>
                  </a:cubicBezTo>
                  <a:cubicBezTo>
                    <a:pt x="22434" y="9071"/>
                    <a:pt x="25555" y="7242"/>
                    <a:pt x="29170" y="5794"/>
                  </a:cubicBezTo>
                  <a:cubicBezTo>
                    <a:pt x="32887" y="4156"/>
                    <a:pt x="35957" y="3622"/>
                    <a:pt x="38380" y="4194"/>
                  </a:cubicBezTo>
                  <a:cubicBezTo>
                    <a:pt x="40803" y="4765"/>
                    <a:pt x="42199" y="7128"/>
                    <a:pt x="42567" y="11281"/>
                  </a:cubicBezTo>
                  <a:cubicBezTo>
                    <a:pt x="43353" y="14405"/>
                    <a:pt x="43759" y="17758"/>
                    <a:pt x="43784" y="21339"/>
                  </a:cubicBezTo>
                  <a:cubicBezTo>
                    <a:pt x="43810" y="24920"/>
                    <a:pt x="44216" y="28273"/>
                    <a:pt x="45002" y="31397"/>
                  </a:cubicBezTo>
                  <a:cubicBezTo>
                    <a:pt x="46487" y="36439"/>
                    <a:pt x="49151" y="41748"/>
                    <a:pt x="52994" y="47323"/>
                  </a:cubicBezTo>
                  <a:cubicBezTo>
                    <a:pt x="56838" y="52898"/>
                    <a:pt x="60263" y="57750"/>
                    <a:pt x="63270" y="61877"/>
                  </a:cubicBezTo>
                  <a:cubicBezTo>
                    <a:pt x="69334" y="72939"/>
                    <a:pt x="76844" y="84344"/>
                    <a:pt x="85800" y="96091"/>
                  </a:cubicBezTo>
                  <a:cubicBezTo>
                    <a:pt x="94756" y="107839"/>
                    <a:pt x="103484" y="119396"/>
                    <a:pt x="111984" y="130762"/>
                  </a:cubicBezTo>
                  <a:lnTo>
                    <a:pt x="116855" y="136249"/>
                  </a:lnTo>
                  <a:cubicBezTo>
                    <a:pt x="119620" y="138687"/>
                    <a:pt x="122462" y="141415"/>
                    <a:pt x="125380" y="144433"/>
                  </a:cubicBezTo>
                  <a:cubicBezTo>
                    <a:pt x="128298" y="147450"/>
                    <a:pt x="131139" y="150756"/>
                    <a:pt x="133905" y="154351"/>
                  </a:cubicBezTo>
                  <a:cubicBezTo>
                    <a:pt x="139246" y="161357"/>
                    <a:pt x="143483" y="164939"/>
                    <a:pt x="146616" y="165095"/>
                  </a:cubicBezTo>
                  <a:cubicBezTo>
                    <a:pt x="149749" y="165251"/>
                    <a:pt x="152616" y="163267"/>
                    <a:pt x="155217" y="159143"/>
                  </a:cubicBezTo>
                  <a:cubicBezTo>
                    <a:pt x="161192" y="152314"/>
                    <a:pt x="164769" y="145252"/>
                    <a:pt x="165949" y="137957"/>
                  </a:cubicBezTo>
                  <a:cubicBezTo>
                    <a:pt x="167129" y="130663"/>
                    <a:pt x="164769" y="122778"/>
                    <a:pt x="158871" y="114303"/>
                  </a:cubicBezTo>
                  <a:cubicBezTo>
                    <a:pt x="156473" y="111128"/>
                    <a:pt x="154113" y="108639"/>
                    <a:pt x="151792" y="106835"/>
                  </a:cubicBezTo>
                  <a:cubicBezTo>
                    <a:pt x="149470" y="105032"/>
                    <a:pt x="146958" y="102848"/>
                    <a:pt x="144256" y="100282"/>
                  </a:cubicBezTo>
                  <a:cubicBezTo>
                    <a:pt x="137305" y="93920"/>
                    <a:pt x="132027" y="86985"/>
                    <a:pt x="128424" y="79480"/>
                  </a:cubicBezTo>
                  <a:cubicBezTo>
                    <a:pt x="124822" y="71974"/>
                    <a:pt x="122589" y="63668"/>
                    <a:pt x="121726" y="54562"/>
                  </a:cubicBezTo>
                  <a:cubicBezTo>
                    <a:pt x="121993" y="46040"/>
                    <a:pt x="125418" y="36719"/>
                    <a:pt x="132002" y="26597"/>
                  </a:cubicBezTo>
                  <a:cubicBezTo>
                    <a:pt x="138586" y="16475"/>
                    <a:pt x="144903" y="9134"/>
                    <a:pt x="150955" y="4575"/>
                  </a:cubicBezTo>
                  <a:cubicBezTo>
                    <a:pt x="155179" y="1451"/>
                    <a:pt x="158909" y="-73"/>
                    <a:pt x="162144" y="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9942843-CB28-4D1A-A608-C617A1259429}"/>
                </a:ext>
              </a:extLst>
            </p:cNvPr>
            <p:cNvSpPr/>
            <p:nvPr/>
          </p:nvSpPr>
          <p:spPr>
            <a:xfrm>
              <a:off x="9450722" y="2976423"/>
              <a:ext cx="36675" cy="35680"/>
            </a:xfrm>
            <a:custGeom>
              <a:avLst/>
              <a:gdLst/>
              <a:ahLst/>
              <a:cxnLst/>
              <a:rect l="l" t="t" r="r" b="b"/>
              <a:pathLst>
                <a:path w="36675" h="35680">
                  <a:moveTo>
                    <a:pt x="16623" y="308"/>
                  </a:moveTo>
                  <a:cubicBezTo>
                    <a:pt x="19089" y="-263"/>
                    <a:pt x="21631" y="-38"/>
                    <a:pt x="24250" y="984"/>
                  </a:cubicBezTo>
                  <a:cubicBezTo>
                    <a:pt x="26869" y="2006"/>
                    <a:pt x="29411" y="3594"/>
                    <a:pt x="31877" y="5748"/>
                  </a:cubicBezTo>
                  <a:cubicBezTo>
                    <a:pt x="35766" y="10470"/>
                    <a:pt x="37291" y="15381"/>
                    <a:pt x="36452" y="20481"/>
                  </a:cubicBezTo>
                  <a:cubicBezTo>
                    <a:pt x="35614" y="25581"/>
                    <a:pt x="32869" y="29736"/>
                    <a:pt x="28216" y="32947"/>
                  </a:cubicBezTo>
                  <a:cubicBezTo>
                    <a:pt x="25026" y="35082"/>
                    <a:pt x="21339" y="35966"/>
                    <a:pt x="17157" y="35600"/>
                  </a:cubicBezTo>
                  <a:cubicBezTo>
                    <a:pt x="12974" y="35234"/>
                    <a:pt x="9135" y="33544"/>
                    <a:pt x="5639" y="30530"/>
                  </a:cubicBezTo>
                  <a:cubicBezTo>
                    <a:pt x="2297" y="27243"/>
                    <a:pt x="441" y="23843"/>
                    <a:pt x="73" y="20330"/>
                  </a:cubicBezTo>
                  <a:cubicBezTo>
                    <a:pt x="-296" y="16817"/>
                    <a:pt x="746" y="12963"/>
                    <a:pt x="3199" y="8770"/>
                  </a:cubicBezTo>
                  <a:cubicBezTo>
                    <a:pt x="5322" y="5849"/>
                    <a:pt x="7483" y="3834"/>
                    <a:pt x="9682" y="2726"/>
                  </a:cubicBezTo>
                  <a:cubicBezTo>
                    <a:pt x="11881" y="1618"/>
                    <a:pt x="14195" y="812"/>
                    <a:pt x="16623" y="30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8F6DE219-CA1D-49ED-93F9-28497025D7FF}"/>
                </a:ext>
              </a:extLst>
            </p:cNvPr>
            <p:cNvSpPr/>
            <p:nvPr/>
          </p:nvSpPr>
          <p:spPr>
            <a:xfrm>
              <a:off x="9399398" y="2977336"/>
              <a:ext cx="35449" cy="33852"/>
            </a:xfrm>
            <a:custGeom>
              <a:avLst/>
              <a:gdLst/>
              <a:ahLst/>
              <a:cxnLst/>
              <a:rect l="l" t="t" r="r" b="b"/>
              <a:pathLst>
                <a:path w="35449" h="33852">
                  <a:moveTo>
                    <a:pt x="17768" y="0"/>
                  </a:moveTo>
                  <a:cubicBezTo>
                    <a:pt x="24561" y="0"/>
                    <a:pt x="29224" y="1813"/>
                    <a:pt x="31758" y="5440"/>
                  </a:cubicBezTo>
                  <a:cubicBezTo>
                    <a:pt x="33065" y="7756"/>
                    <a:pt x="34108" y="10073"/>
                    <a:pt x="34886" y="12390"/>
                  </a:cubicBezTo>
                  <a:cubicBezTo>
                    <a:pt x="35665" y="14707"/>
                    <a:pt x="35636" y="17629"/>
                    <a:pt x="34800" y="21155"/>
                  </a:cubicBezTo>
                  <a:cubicBezTo>
                    <a:pt x="33571" y="25914"/>
                    <a:pt x="31467" y="29239"/>
                    <a:pt x="28489" y="31128"/>
                  </a:cubicBezTo>
                  <a:cubicBezTo>
                    <a:pt x="25511" y="33017"/>
                    <a:pt x="21735" y="33923"/>
                    <a:pt x="17160" y="33848"/>
                  </a:cubicBezTo>
                  <a:cubicBezTo>
                    <a:pt x="12763" y="33747"/>
                    <a:pt x="8936" y="32437"/>
                    <a:pt x="5679" y="29919"/>
                  </a:cubicBezTo>
                  <a:cubicBezTo>
                    <a:pt x="2423" y="27400"/>
                    <a:pt x="572" y="24277"/>
                    <a:pt x="129" y="20550"/>
                  </a:cubicBezTo>
                  <a:cubicBezTo>
                    <a:pt x="-430" y="13876"/>
                    <a:pt x="837" y="8789"/>
                    <a:pt x="3929" y="5288"/>
                  </a:cubicBezTo>
                  <a:cubicBezTo>
                    <a:pt x="7022" y="1788"/>
                    <a:pt x="11635" y="25"/>
                    <a:pt x="17768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5370B2C-F261-4F04-A62D-C764A7D1FD0F}"/>
                </a:ext>
              </a:extLst>
            </p:cNvPr>
            <p:cNvSpPr/>
            <p:nvPr/>
          </p:nvSpPr>
          <p:spPr>
            <a:xfrm>
              <a:off x="9758677" y="2977332"/>
              <a:ext cx="35825" cy="34070"/>
            </a:xfrm>
            <a:custGeom>
              <a:avLst/>
              <a:gdLst/>
              <a:ahLst/>
              <a:cxnLst/>
              <a:rect l="l" t="t" r="r" b="b"/>
              <a:pathLst>
                <a:path w="35825" h="34070">
                  <a:moveTo>
                    <a:pt x="18118" y="9"/>
                  </a:moveTo>
                  <a:cubicBezTo>
                    <a:pt x="22410" y="-93"/>
                    <a:pt x="26017" y="718"/>
                    <a:pt x="28938" y="2442"/>
                  </a:cubicBezTo>
                  <a:cubicBezTo>
                    <a:pt x="31859" y="4165"/>
                    <a:pt x="33942" y="7409"/>
                    <a:pt x="35186" y="12173"/>
                  </a:cubicBezTo>
                  <a:cubicBezTo>
                    <a:pt x="36012" y="15734"/>
                    <a:pt x="36037" y="18649"/>
                    <a:pt x="35263" y="20917"/>
                  </a:cubicBezTo>
                  <a:cubicBezTo>
                    <a:pt x="34488" y="23185"/>
                    <a:pt x="33446" y="25339"/>
                    <a:pt x="32138" y="27379"/>
                  </a:cubicBezTo>
                  <a:cubicBezTo>
                    <a:pt x="30614" y="29787"/>
                    <a:pt x="28633" y="31510"/>
                    <a:pt x="26195" y="32549"/>
                  </a:cubicBezTo>
                  <a:cubicBezTo>
                    <a:pt x="23756" y="33589"/>
                    <a:pt x="20861" y="34095"/>
                    <a:pt x="17508" y="34070"/>
                  </a:cubicBezTo>
                  <a:cubicBezTo>
                    <a:pt x="11310" y="34095"/>
                    <a:pt x="6637" y="32372"/>
                    <a:pt x="3487" y="28900"/>
                  </a:cubicBezTo>
                  <a:cubicBezTo>
                    <a:pt x="338" y="25428"/>
                    <a:pt x="-678" y="20055"/>
                    <a:pt x="439" y="12782"/>
                  </a:cubicBezTo>
                  <a:cubicBezTo>
                    <a:pt x="1138" y="9056"/>
                    <a:pt x="3094" y="6015"/>
                    <a:pt x="6307" y="3658"/>
                  </a:cubicBezTo>
                  <a:cubicBezTo>
                    <a:pt x="9520" y="1301"/>
                    <a:pt x="13457" y="85"/>
                    <a:pt x="18118" y="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3BE3438-F534-48AC-A10A-6A47EAD9291B}"/>
                </a:ext>
              </a:extLst>
            </p:cNvPr>
            <p:cNvSpPr/>
            <p:nvPr/>
          </p:nvSpPr>
          <p:spPr>
            <a:xfrm>
              <a:off x="9758880" y="3027772"/>
              <a:ext cx="36275" cy="35752"/>
            </a:xfrm>
            <a:custGeom>
              <a:avLst/>
              <a:gdLst/>
              <a:ahLst/>
              <a:cxnLst/>
              <a:rect l="l" t="t" r="r" b="b"/>
              <a:pathLst>
                <a:path w="36275" h="35752">
                  <a:moveTo>
                    <a:pt x="19134" y="168"/>
                  </a:moveTo>
                  <a:cubicBezTo>
                    <a:pt x="23249" y="715"/>
                    <a:pt x="26906" y="2518"/>
                    <a:pt x="30107" y="5578"/>
                  </a:cubicBezTo>
                  <a:cubicBezTo>
                    <a:pt x="33523" y="8867"/>
                    <a:pt x="35530" y="12194"/>
                    <a:pt x="36126" y="15560"/>
                  </a:cubicBezTo>
                  <a:cubicBezTo>
                    <a:pt x="36723" y="18925"/>
                    <a:pt x="35530" y="22709"/>
                    <a:pt x="32545" y="26912"/>
                  </a:cubicBezTo>
                  <a:cubicBezTo>
                    <a:pt x="30742" y="29859"/>
                    <a:pt x="28862" y="31890"/>
                    <a:pt x="26906" y="33008"/>
                  </a:cubicBezTo>
                  <a:cubicBezTo>
                    <a:pt x="24950" y="34125"/>
                    <a:pt x="22766" y="34938"/>
                    <a:pt x="20353" y="35446"/>
                  </a:cubicBezTo>
                  <a:cubicBezTo>
                    <a:pt x="17623" y="36018"/>
                    <a:pt x="15006" y="35789"/>
                    <a:pt x="12504" y="34760"/>
                  </a:cubicBezTo>
                  <a:cubicBezTo>
                    <a:pt x="10003" y="33732"/>
                    <a:pt x="7539" y="32132"/>
                    <a:pt x="5113" y="29960"/>
                  </a:cubicBezTo>
                  <a:cubicBezTo>
                    <a:pt x="973" y="25465"/>
                    <a:pt x="-653" y="20588"/>
                    <a:pt x="236" y="15331"/>
                  </a:cubicBezTo>
                  <a:cubicBezTo>
                    <a:pt x="1125" y="10074"/>
                    <a:pt x="3767" y="5807"/>
                    <a:pt x="8161" y="2531"/>
                  </a:cubicBezTo>
                  <a:cubicBezTo>
                    <a:pt x="11361" y="410"/>
                    <a:pt x="15019" y="-378"/>
                    <a:pt x="19134" y="16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F502B0-DD85-47E6-9F88-B525A88A4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Genesis 1:1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A0E56F-6339-49AF-A747-60D6F1CD98E4}"/>
              </a:ext>
            </a:extLst>
          </p:cNvPr>
          <p:cNvSpPr txBox="1"/>
          <p:nvPr/>
        </p:nvSpPr>
        <p:spPr>
          <a:xfrm>
            <a:off x="251520" y="4718611"/>
            <a:ext cx="8586953" cy="1200329"/>
          </a:xfrm>
          <a:prstGeom prst="rect">
            <a:avLst/>
          </a:prstGeom>
          <a:noFill/>
          <a:ln w="762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AU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A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the beginning, God created the heavens and the earth</a:t>
            </a:r>
          </a:p>
          <a:p>
            <a:pPr algn="ctr"/>
            <a:endParaRPr lang="en-AU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7E9DD8-A306-4B15-A2F9-B9D0A494C4DE}"/>
              </a:ext>
            </a:extLst>
          </p:cNvPr>
          <p:cNvSpPr txBox="1"/>
          <p:nvPr/>
        </p:nvSpPr>
        <p:spPr>
          <a:xfrm>
            <a:off x="22779" y="3220429"/>
            <a:ext cx="18129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dirty="0">
                <a:solidFill>
                  <a:srgbClr val="00B050"/>
                </a:solidFill>
              </a:rPr>
              <a:t> In beginning </a:t>
            </a:r>
            <a:endParaRPr lang="en-AU" sz="21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58E102-55D2-4FDA-B0F7-563E3523DFFC}"/>
              </a:ext>
            </a:extLst>
          </p:cNvPr>
          <p:cNvSpPr txBox="1"/>
          <p:nvPr/>
        </p:nvSpPr>
        <p:spPr>
          <a:xfrm>
            <a:off x="1655676" y="3212976"/>
            <a:ext cx="162954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dirty="0">
                <a:solidFill>
                  <a:srgbClr val="00B050"/>
                </a:solidFill>
              </a:rPr>
              <a:t> he-created</a:t>
            </a:r>
            <a:endParaRPr lang="en-AU" sz="21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351281-6140-48AE-980A-C7DCBE09950A}"/>
              </a:ext>
            </a:extLst>
          </p:cNvPr>
          <p:cNvSpPr txBox="1"/>
          <p:nvPr/>
        </p:nvSpPr>
        <p:spPr>
          <a:xfrm>
            <a:off x="4355976" y="3220429"/>
            <a:ext cx="702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b="1" dirty="0">
                <a:solidFill>
                  <a:srgbClr val="C00000"/>
                </a:solidFill>
              </a:rPr>
              <a:t>&gt;&gt;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99BB00-0BEB-4148-BCFC-D11471AC0938}"/>
              </a:ext>
            </a:extLst>
          </p:cNvPr>
          <p:cNvSpPr txBox="1"/>
          <p:nvPr/>
        </p:nvSpPr>
        <p:spPr>
          <a:xfrm>
            <a:off x="3150747" y="3220429"/>
            <a:ext cx="11038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dirty="0">
                <a:solidFill>
                  <a:srgbClr val="C00000"/>
                </a:solidFill>
              </a:rPr>
              <a:t>Elohim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E9B922-C329-428F-9223-0A1ED371D91E}"/>
              </a:ext>
            </a:extLst>
          </p:cNvPr>
          <p:cNvSpPr txBox="1"/>
          <p:nvPr/>
        </p:nvSpPr>
        <p:spPr>
          <a:xfrm>
            <a:off x="4950042" y="3230344"/>
            <a:ext cx="17101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dirty="0">
                <a:solidFill>
                  <a:srgbClr val="00B050"/>
                </a:solidFill>
              </a:rPr>
              <a:t>the heavens</a:t>
            </a:r>
            <a:endParaRPr lang="en-AU" sz="21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5E5DF5-907C-4784-9655-03D02C6EDA4E}"/>
              </a:ext>
            </a:extLst>
          </p:cNvPr>
          <p:cNvSpPr txBox="1"/>
          <p:nvPr/>
        </p:nvSpPr>
        <p:spPr>
          <a:xfrm>
            <a:off x="6570221" y="3227446"/>
            <a:ext cx="111554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b="1" dirty="0">
                <a:solidFill>
                  <a:srgbClr val="00B050"/>
                </a:solidFill>
              </a:rPr>
              <a:t>&gt;&gt; </a:t>
            </a:r>
            <a:r>
              <a:rPr lang="en-AU" sz="2100" dirty="0">
                <a:solidFill>
                  <a:srgbClr val="00B050"/>
                </a:solidFill>
              </a:rPr>
              <a:t>and</a:t>
            </a:r>
            <a:endParaRPr lang="en-AU" sz="21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5B0647-17E4-4CE6-BA45-1D6B64D60307}"/>
              </a:ext>
            </a:extLst>
          </p:cNvPr>
          <p:cNvSpPr txBox="1"/>
          <p:nvPr/>
        </p:nvSpPr>
        <p:spPr>
          <a:xfrm>
            <a:off x="7650342" y="3257776"/>
            <a:ext cx="14041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dirty="0">
                <a:solidFill>
                  <a:srgbClr val="00B050"/>
                </a:solidFill>
              </a:rPr>
              <a:t>the earth</a:t>
            </a:r>
            <a:endParaRPr lang="en-AU" sz="2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37771E-7173-4A5C-9D39-717D99F42CF0}"/>
              </a:ext>
            </a:extLst>
          </p:cNvPr>
          <p:cNvSpPr txBox="1"/>
          <p:nvPr/>
        </p:nvSpPr>
        <p:spPr>
          <a:xfrm>
            <a:off x="4392141" y="3901552"/>
            <a:ext cx="31303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Aleph-</a:t>
            </a:r>
            <a:r>
              <a:rPr lang="en-AU" sz="21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Tav</a:t>
            </a:r>
            <a:endParaRPr lang="en-AU" sz="21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AU" sz="2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Alpha and Omega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50B59E72-315C-4708-A354-780BACBB9686}"/>
              </a:ext>
            </a:extLst>
          </p:cNvPr>
          <p:cNvSpPr txBox="1"/>
          <p:nvPr/>
        </p:nvSpPr>
        <p:spPr>
          <a:xfrm>
            <a:off x="3283337" y="4061230"/>
            <a:ext cx="7250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4C0CF83-E743-4A87-96D3-DCD9DB16B3D6}"/>
              </a:ext>
            </a:extLst>
          </p:cNvPr>
          <p:cNvCxnSpPr>
            <a:cxnSpLocks/>
          </p:cNvCxnSpPr>
          <p:nvPr/>
        </p:nvCxnSpPr>
        <p:spPr>
          <a:xfrm>
            <a:off x="3655950" y="3650191"/>
            <a:ext cx="5285" cy="480887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367DFE6D-F882-4AF1-AC60-1F3C0CCA3B99}"/>
              </a:ext>
            </a:extLst>
          </p:cNvPr>
          <p:cNvCxnSpPr/>
          <p:nvPr/>
        </p:nvCxnSpPr>
        <p:spPr>
          <a:xfrm>
            <a:off x="4572001" y="3591018"/>
            <a:ext cx="5285" cy="372875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149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2458D-69B4-4AD2-BEE7-30E3F01A2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65770"/>
            <a:ext cx="8928992" cy="1102990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AU" dirty="0"/>
              <a:t>Jesus, our Alpha &amp; Omega, is always there (Emmanuel)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A1AAB-1B93-4216-A7A2-3E51D28D8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580" y="1445661"/>
            <a:ext cx="7560840" cy="5007675"/>
          </a:xfrm>
        </p:spPr>
        <p:txBody>
          <a:bodyPr>
            <a:normAutofit/>
          </a:bodyPr>
          <a:lstStyle/>
          <a:p>
            <a:r>
              <a:rPr lang="en-AU" b="1" dirty="0"/>
              <a:t>Aleph-</a:t>
            </a:r>
            <a:r>
              <a:rPr lang="en-AU" b="1" dirty="0" err="1"/>
              <a:t>Tav</a:t>
            </a:r>
            <a:r>
              <a:rPr lang="en-AU" b="1" dirty="0"/>
              <a:t> </a:t>
            </a:r>
            <a:r>
              <a:rPr lang="en-AU" dirty="0"/>
              <a:t>is used </a:t>
            </a:r>
            <a:r>
              <a:rPr lang="en-AU" b="1" dirty="0"/>
              <a:t>7302</a:t>
            </a:r>
            <a:r>
              <a:rPr lang="en-AU" dirty="0"/>
              <a:t> and </a:t>
            </a:r>
            <a:r>
              <a:rPr lang="en-AU" b="1" dirty="0"/>
              <a:t>not</a:t>
            </a:r>
            <a:r>
              <a:rPr lang="en-AU" dirty="0"/>
              <a:t> once </a:t>
            </a:r>
            <a:r>
              <a:rPr lang="en-AU" b="1" dirty="0"/>
              <a:t>translated</a:t>
            </a:r>
            <a:r>
              <a:rPr lang="en-AU" dirty="0"/>
              <a:t> in </a:t>
            </a:r>
            <a:r>
              <a:rPr lang="en-AU" b="1" dirty="0"/>
              <a:t>English</a:t>
            </a:r>
          </a:p>
          <a:p>
            <a:r>
              <a:rPr lang="en-AU" dirty="0"/>
              <a:t>It cannot be translated because it only serves as a </a:t>
            </a:r>
            <a:r>
              <a:rPr lang="en-AU" b="1" dirty="0"/>
              <a:t>pointer</a:t>
            </a:r>
          </a:p>
          <a:p>
            <a:endParaRPr lang="en-AU" b="1" dirty="0"/>
          </a:p>
          <a:p>
            <a:pPr marL="0" indent="0">
              <a:buNone/>
            </a:pPr>
            <a:endParaRPr lang="en-AU" b="1" dirty="0"/>
          </a:p>
          <a:p>
            <a:r>
              <a:rPr lang="en-AU" b="1" dirty="0"/>
              <a:t>He is always there whether we see Him or not</a:t>
            </a:r>
          </a:p>
          <a:p>
            <a:endParaRPr lang="en-AU" b="1" dirty="0"/>
          </a:p>
          <a:p>
            <a:endParaRPr lang="en-AU" b="1" dirty="0"/>
          </a:p>
          <a:p>
            <a:endParaRPr lang="en-AU" b="1" dirty="0"/>
          </a:p>
        </p:txBody>
      </p:sp>
      <p:pic>
        <p:nvPicPr>
          <p:cNvPr id="2050" name="Picture 2" descr="Image result for alpha and omega bible png">
            <a:extLst>
              <a:ext uri="{FF2B5EF4-FFF2-40B4-BE49-F238E27FC236}">
                <a16:creationId xmlns:a16="http://schemas.microsoft.com/office/drawing/2014/main" id="{61414B03-0915-4351-BD01-8E6A5E339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719" y="3573016"/>
            <a:ext cx="2292562" cy="1341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015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6BE07-5FA2-4C7B-BFBA-18CC46122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B75DF-4936-4A6C-AEA9-0CB7BA5DE6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He is </a:t>
            </a:r>
            <a:r>
              <a:rPr lang="en-AU" b="1" dirty="0"/>
              <a:t>“The LORD is there” </a:t>
            </a:r>
            <a:r>
              <a:rPr lang="en-AU" dirty="0"/>
              <a:t>(Adonai Shammah).</a:t>
            </a:r>
          </a:p>
          <a:p>
            <a:r>
              <a:rPr lang="en-AU" dirty="0"/>
              <a:t>He is </a:t>
            </a:r>
            <a:r>
              <a:rPr lang="en-AU" b="1" dirty="0"/>
              <a:t>Emmanuel</a:t>
            </a:r>
            <a:r>
              <a:rPr lang="en-AU" dirty="0"/>
              <a:t> (God with us)</a:t>
            </a:r>
          </a:p>
          <a:p>
            <a:r>
              <a:rPr lang="en-AU" dirty="0"/>
              <a:t>He is the One who is in our Midst</a:t>
            </a:r>
          </a:p>
          <a:p>
            <a:r>
              <a:rPr lang="en-AU" dirty="0"/>
              <a:t>In the Beginning was the Word, The Word was with God, the Word was God.</a:t>
            </a:r>
          </a:p>
        </p:txBody>
      </p:sp>
    </p:spTree>
    <p:extLst>
      <p:ext uri="{BB962C8B-B14F-4D97-AF65-F5344CB8AC3E}">
        <p14:creationId xmlns:p14="http://schemas.microsoft.com/office/powerpoint/2010/main" val="1160961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8FC73-FE76-4C94-AEB2-98F200E7A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2. Jesus is our Beginning and Ending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D8E23-EBD3-4B97-9E10-9ADABE7D5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All begins with Him and all ends with Him</a:t>
            </a:r>
          </a:p>
          <a:p>
            <a:r>
              <a:rPr lang="en-AU" dirty="0"/>
              <a:t>Where is our beginning?</a:t>
            </a:r>
          </a:p>
          <a:p>
            <a:r>
              <a:rPr lang="en-AU" dirty="0"/>
              <a:t>Jesus is our Beginning</a:t>
            </a:r>
          </a:p>
          <a:p>
            <a:r>
              <a:rPr lang="en-AU" b="1" dirty="0"/>
              <a:t>“</a:t>
            </a:r>
            <a:r>
              <a:rPr lang="en-AU" b="1" dirty="0" err="1"/>
              <a:t>Bereshit</a:t>
            </a:r>
            <a:r>
              <a:rPr lang="en-AU" b="1" dirty="0"/>
              <a:t>”</a:t>
            </a:r>
            <a:r>
              <a:rPr lang="en-AU" dirty="0"/>
              <a:t> is the </a:t>
            </a:r>
            <a:r>
              <a:rPr lang="en-AU" b="1" dirty="0"/>
              <a:t>first</a:t>
            </a:r>
            <a:r>
              <a:rPr lang="en-AU" dirty="0"/>
              <a:t> </a:t>
            </a:r>
            <a:r>
              <a:rPr lang="en-AU" b="1" dirty="0"/>
              <a:t>word</a:t>
            </a:r>
            <a:r>
              <a:rPr lang="en-AU" dirty="0"/>
              <a:t> of </a:t>
            </a:r>
            <a:r>
              <a:rPr lang="en-AU" b="1" dirty="0"/>
              <a:t>Genesis</a:t>
            </a:r>
            <a:r>
              <a:rPr lang="en-AU" dirty="0"/>
              <a:t> in </a:t>
            </a:r>
            <a:r>
              <a:rPr lang="en-AU" b="1" dirty="0"/>
              <a:t>Hebrew</a:t>
            </a:r>
          </a:p>
          <a:p>
            <a:r>
              <a:rPr lang="en-AU" b="1" dirty="0"/>
              <a:t>“</a:t>
            </a:r>
            <a:r>
              <a:rPr lang="en-AU" b="1" dirty="0" err="1"/>
              <a:t>Bereshit</a:t>
            </a:r>
            <a:r>
              <a:rPr lang="en-AU" b="1" dirty="0"/>
              <a:t>” </a:t>
            </a:r>
            <a:r>
              <a:rPr lang="en-AU" dirty="0"/>
              <a:t>means </a:t>
            </a:r>
            <a:r>
              <a:rPr lang="en-AU" b="1" dirty="0"/>
              <a:t>“In the Beginning”</a:t>
            </a:r>
          </a:p>
          <a:p>
            <a:r>
              <a:rPr lang="en-AU" dirty="0"/>
              <a:t>Be-</a:t>
            </a:r>
            <a:r>
              <a:rPr lang="en-AU" b="1" u="sng" dirty="0" err="1">
                <a:solidFill>
                  <a:srgbClr val="C00000"/>
                </a:solidFill>
              </a:rPr>
              <a:t>reshit</a:t>
            </a:r>
            <a:r>
              <a:rPr lang="en-AU" b="1" dirty="0"/>
              <a:t> – </a:t>
            </a:r>
            <a:r>
              <a:rPr lang="en-AU" b="1" dirty="0" err="1">
                <a:solidFill>
                  <a:srgbClr val="C00000"/>
                </a:solidFill>
              </a:rPr>
              <a:t>Reshit</a:t>
            </a:r>
            <a:r>
              <a:rPr lang="en-AU" b="1" dirty="0"/>
              <a:t> </a:t>
            </a:r>
            <a:r>
              <a:rPr lang="en-AU" dirty="0"/>
              <a:t>means</a:t>
            </a:r>
            <a:r>
              <a:rPr lang="en-AU" b="1" dirty="0"/>
              <a:t> beginning. </a:t>
            </a:r>
            <a:r>
              <a:rPr lang="en-AU" dirty="0"/>
              <a:t>It also is the word for</a:t>
            </a:r>
            <a:r>
              <a:rPr lang="en-AU" b="1" dirty="0"/>
              <a:t> </a:t>
            </a:r>
            <a:r>
              <a:rPr lang="en-AU" b="1" dirty="0" err="1"/>
              <a:t>Firstfruits</a:t>
            </a:r>
            <a:r>
              <a:rPr lang="en-AU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7523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EBDE9-1CFA-4807-A42B-7B7B3B211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 Corinthians 15:20-21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66312-C715-4D6C-9F80-DD8602DE7E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20</a:t>
            </a:r>
            <a:r>
              <a:rPr lang="en-GB" dirty="0"/>
              <a:t> But now </a:t>
            </a:r>
            <a:r>
              <a:rPr lang="en-GB" b="1" dirty="0"/>
              <a:t>Christ</a:t>
            </a:r>
            <a:r>
              <a:rPr lang="en-GB" dirty="0"/>
              <a:t> is </a:t>
            </a:r>
            <a:r>
              <a:rPr lang="en-GB" b="1" dirty="0"/>
              <a:t>risen</a:t>
            </a:r>
            <a:r>
              <a:rPr lang="en-GB" dirty="0"/>
              <a:t> from the dead, and has become the </a:t>
            </a:r>
            <a:r>
              <a:rPr lang="en-GB" b="1" dirty="0" err="1"/>
              <a:t>firstfruits</a:t>
            </a:r>
            <a:r>
              <a:rPr lang="en-GB" dirty="0"/>
              <a:t> of those who have fallen asleep. 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baseline="30000" dirty="0"/>
              <a:t>21</a:t>
            </a:r>
            <a:r>
              <a:rPr lang="en-GB" dirty="0"/>
              <a:t> For since by man came death, by Man also came the resurrection of the dead.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63884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16E62-BA74-4C18-8693-481A52ABD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Isaiah 46:10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63F25-20EA-4A8C-BFC6-B965DD1D8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10 </a:t>
            </a:r>
            <a:r>
              <a:rPr lang="en-GB" b="1" dirty="0"/>
              <a:t>Declaring</a:t>
            </a:r>
            <a:r>
              <a:rPr lang="en-GB" dirty="0"/>
              <a:t> the </a:t>
            </a:r>
            <a:r>
              <a:rPr lang="en-GB" b="1" dirty="0"/>
              <a:t>end</a:t>
            </a:r>
            <a:r>
              <a:rPr lang="en-GB" dirty="0"/>
              <a:t> from the </a:t>
            </a:r>
            <a:r>
              <a:rPr lang="en-GB" b="1" dirty="0"/>
              <a:t>beginning</a:t>
            </a:r>
            <a:r>
              <a:rPr lang="en-GB" dirty="0"/>
              <a:t>,</a:t>
            </a:r>
            <a:br>
              <a:rPr lang="en-GB" dirty="0"/>
            </a:br>
            <a:r>
              <a:rPr lang="en-GB" dirty="0"/>
              <a:t>And from </a:t>
            </a:r>
            <a:r>
              <a:rPr lang="en-GB" b="1" dirty="0"/>
              <a:t>ancient times </a:t>
            </a:r>
            <a:r>
              <a:rPr lang="en-GB" i="1" dirty="0"/>
              <a:t>things</a:t>
            </a:r>
            <a:r>
              <a:rPr lang="en-GB" dirty="0"/>
              <a:t> that are </a:t>
            </a:r>
            <a:r>
              <a:rPr lang="en-GB" b="1" dirty="0"/>
              <a:t>not </a:t>
            </a:r>
            <a:r>
              <a:rPr lang="en-GB" b="1" i="1" dirty="0"/>
              <a:t>yet</a:t>
            </a:r>
            <a:r>
              <a:rPr lang="en-GB" b="1" dirty="0"/>
              <a:t> done</a:t>
            </a:r>
            <a:r>
              <a:rPr lang="en-GB" dirty="0"/>
              <a:t>,</a:t>
            </a:r>
            <a:br>
              <a:rPr lang="en-GB" dirty="0"/>
            </a:br>
            <a:r>
              <a:rPr lang="en-GB" dirty="0"/>
              <a:t>Saying, ‘</a:t>
            </a:r>
            <a:r>
              <a:rPr lang="en-GB" b="1" dirty="0"/>
              <a:t>My counsel </a:t>
            </a:r>
            <a:r>
              <a:rPr lang="en-GB" dirty="0"/>
              <a:t>shall </a:t>
            </a:r>
            <a:r>
              <a:rPr lang="en-GB" b="1" dirty="0"/>
              <a:t>stand</a:t>
            </a:r>
            <a:r>
              <a:rPr lang="en-GB" dirty="0"/>
              <a:t>,</a:t>
            </a:r>
            <a:br>
              <a:rPr lang="en-GB" dirty="0"/>
            </a:br>
            <a:r>
              <a:rPr lang="en-GB" dirty="0"/>
              <a:t>And I will do all My pleasure,’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25208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9C552-F592-4BA9-B0AB-736B9B739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8E163-2E6E-4084-98A8-674A68D15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86003"/>
          </a:xfrm>
        </p:spPr>
        <p:txBody>
          <a:bodyPr>
            <a:normAutofit lnSpcReduction="10000"/>
          </a:bodyPr>
          <a:lstStyle/>
          <a:p>
            <a:r>
              <a:rPr lang="en-AU" dirty="0"/>
              <a:t>Without the Word, nothing was made that was made. All was made through Him</a:t>
            </a:r>
          </a:p>
          <a:p>
            <a:r>
              <a:rPr lang="en-AU" dirty="0"/>
              <a:t>Jesus is the Author and Finisher of our Faith (Hebrews 12:1-2)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GB" b="1" dirty="0"/>
              <a:t>Philippians 1:6</a:t>
            </a:r>
            <a:br>
              <a:rPr lang="en-GB" b="1" baseline="30000" dirty="0"/>
            </a:br>
            <a:r>
              <a:rPr lang="en-GB" b="1" baseline="30000" dirty="0"/>
              <a:t>6 </a:t>
            </a:r>
            <a:r>
              <a:rPr lang="en-GB" dirty="0"/>
              <a:t>being confident of this very thing, that He who has </a:t>
            </a:r>
            <a:r>
              <a:rPr lang="en-GB" b="1" dirty="0"/>
              <a:t>begun</a:t>
            </a:r>
            <a:r>
              <a:rPr lang="en-GB" dirty="0"/>
              <a:t> a </a:t>
            </a:r>
            <a:r>
              <a:rPr lang="en-GB" b="1" dirty="0"/>
              <a:t>good work </a:t>
            </a:r>
            <a:r>
              <a:rPr lang="en-GB" dirty="0"/>
              <a:t>in you will complete </a:t>
            </a:r>
            <a:r>
              <a:rPr lang="en-GB" i="1" dirty="0"/>
              <a:t>it</a:t>
            </a:r>
            <a:r>
              <a:rPr lang="en-GB" dirty="0"/>
              <a:t> until the day of Jesus Christ;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4685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01C20-CA97-44CB-8444-52D61F0D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Jesus is the First and the Last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8211A-DA1C-49AC-ACE8-5D4781DC64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dirty="0"/>
              <a:t>Deuteronomy 4:2</a:t>
            </a:r>
            <a:endParaRPr lang="en-AU" dirty="0"/>
          </a:p>
          <a:p>
            <a:pPr marL="0" indent="0">
              <a:buNone/>
            </a:pPr>
            <a:r>
              <a:rPr lang="en-AU" b="1" baseline="30000" dirty="0"/>
              <a:t>2</a:t>
            </a:r>
            <a:r>
              <a:rPr lang="en-AU" dirty="0"/>
              <a:t> You </a:t>
            </a:r>
            <a:r>
              <a:rPr lang="en-AU" b="1" dirty="0"/>
              <a:t>shall not add </a:t>
            </a:r>
            <a:r>
              <a:rPr lang="en-AU" dirty="0"/>
              <a:t>to the </a:t>
            </a:r>
            <a:r>
              <a:rPr lang="en-AU" b="1" dirty="0"/>
              <a:t>word</a:t>
            </a:r>
            <a:r>
              <a:rPr lang="en-AU" dirty="0"/>
              <a:t> which I command you, nor take from it, that you may keep the commandments of the Lord your God which I command you.</a:t>
            </a:r>
          </a:p>
          <a:p>
            <a:pPr marL="0" indent="0">
              <a:buNone/>
            </a:pPr>
            <a:endParaRPr lang="en-AU" dirty="0"/>
          </a:p>
          <a:p>
            <a:r>
              <a:rPr lang="en-AU" dirty="0"/>
              <a:t>It is </a:t>
            </a:r>
            <a:r>
              <a:rPr lang="en-AU" b="1" dirty="0"/>
              <a:t>NOT</a:t>
            </a:r>
            <a:r>
              <a:rPr lang="en-AU" dirty="0"/>
              <a:t> Jesus plus…</a:t>
            </a:r>
          </a:p>
        </p:txBody>
      </p:sp>
    </p:spTree>
    <p:extLst>
      <p:ext uri="{BB962C8B-B14F-4D97-AF65-F5344CB8AC3E}">
        <p14:creationId xmlns:p14="http://schemas.microsoft.com/office/powerpoint/2010/main" val="2650783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00C89-70C3-4978-BB26-E19DBD6D0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Deuteronomy 12:32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8848D-98D2-43BE-AFF4-00A1EE4BE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32</a:t>
            </a:r>
            <a:r>
              <a:rPr lang="en-AU" dirty="0"/>
              <a:t> “Whatever I command you, be careful to observe it; you shall not add to it nor take away from it.</a:t>
            </a:r>
          </a:p>
          <a:p>
            <a:pPr marL="0" indent="0">
              <a:buNone/>
            </a:pPr>
            <a:endParaRPr lang="en-AU" dirty="0"/>
          </a:p>
          <a:p>
            <a:r>
              <a:rPr lang="en-AU" dirty="0"/>
              <a:t>It’s not what we say or think, it’s what Jesus says; What the Word says</a:t>
            </a:r>
          </a:p>
        </p:txBody>
      </p:sp>
    </p:spTree>
    <p:extLst>
      <p:ext uri="{BB962C8B-B14F-4D97-AF65-F5344CB8AC3E}">
        <p14:creationId xmlns:p14="http://schemas.microsoft.com/office/powerpoint/2010/main" val="3293693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A1B6D-8D89-4AED-B754-1E2CECA3C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174F9-C345-48BD-A844-CB97485C8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God is always there even when we don’t feel Him</a:t>
            </a:r>
          </a:p>
          <a:p>
            <a:r>
              <a:rPr lang="en-AU" dirty="0"/>
              <a:t>Look up to Jesus who is our Beginning and our End, Author and Finisher of our Faith</a:t>
            </a:r>
          </a:p>
          <a:p>
            <a:r>
              <a:rPr lang="en-AU" dirty="0"/>
              <a:t>Begin and end our day with Jesus</a:t>
            </a:r>
          </a:p>
          <a:p>
            <a:r>
              <a:rPr lang="en-AU" dirty="0"/>
              <a:t>Jesus is our Beginning, go back to what God says about us</a:t>
            </a:r>
          </a:p>
          <a:p>
            <a:r>
              <a:rPr lang="en-AU" dirty="0"/>
              <a:t>This is the Day that the Lord has made</a:t>
            </a:r>
          </a:p>
        </p:txBody>
      </p:sp>
    </p:spTree>
    <p:extLst>
      <p:ext uri="{BB962C8B-B14F-4D97-AF65-F5344CB8AC3E}">
        <p14:creationId xmlns:p14="http://schemas.microsoft.com/office/powerpoint/2010/main" val="1452296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5705</TotalTime>
  <Words>749</Words>
  <Application>Microsoft Office PowerPoint</Application>
  <PresentationFormat>On-screen Show (4:3)</PresentationFormat>
  <Paragraphs>98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맑은 고딕</vt:lpstr>
      <vt:lpstr>Arial</vt:lpstr>
      <vt:lpstr>Calibri</vt:lpstr>
      <vt:lpstr>Century Gothic</vt:lpstr>
      <vt:lpstr>Cooper Black</vt:lpstr>
      <vt:lpstr>Forte</vt:lpstr>
      <vt:lpstr>Jokerman</vt:lpstr>
      <vt:lpstr>Matura MT Script Capitals</vt:lpstr>
      <vt:lpstr>Office Theme</vt:lpstr>
      <vt:lpstr>The Alpha &amp; The Omega (The Alef &amp; Tav)</vt:lpstr>
      <vt:lpstr>The Alpha &amp; The Omega Revelation 1:8 8 “I am the Alpha and the Omega, the Beginning and the End,” says the Lord, “who is and who was and who is to come, the Almighty.”</vt:lpstr>
      <vt:lpstr>Genesis 1:1</vt:lpstr>
      <vt:lpstr>Aleph-Tav - Alpha &amp; Omega</vt:lpstr>
      <vt:lpstr>Matthew 5:18</vt:lpstr>
      <vt:lpstr>Genesis 1:1</vt:lpstr>
      <vt:lpstr>Jesus, our Alpha &amp; Omega, is always there (Emmanuel)</vt:lpstr>
      <vt:lpstr>PowerPoint Presentation</vt:lpstr>
      <vt:lpstr>2. Jesus is our Beginning and Ending</vt:lpstr>
      <vt:lpstr>1 Corinthians 15:20-21</vt:lpstr>
      <vt:lpstr>Isaiah 46:10</vt:lpstr>
      <vt:lpstr>PowerPoint Presentation</vt:lpstr>
      <vt:lpstr>Jesus is the First and the Last</vt:lpstr>
      <vt:lpstr>Deuteronomy 12:32</vt:lpstr>
      <vt:lpstr>Conclusion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Ludwig Easton</cp:lastModifiedBy>
  <cp:revision>409</cp:revision>
  <dcterms:created xsi:type="dcterms:W3CDTF">2014-04-01T16:35:38Z</dcterms:created>
  <dcterms:modified xsi:type="dcterms:W3CDTF">2019-12-12T01:20:07Z</dcterms:modified>
</cp:coreProperties>
</file>